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7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81" r:id="rId4"/>
    <p:sldId id="264" r:id="rId5"/>
    <p:sldId id="267" r:id="rId6"/>
    <p:sldId id="279" r:id="rId7"/>
    <p:sldId id="280" r:id="rId8"/>
    <p:sldId id="259" r:id="rId9"/>
    <p:sldId id="260" r:id="rId10"/>
    <p:sldId id="276" r:id="rId11"/>
    <p:sldId id="261" r:id="rId12"/>
    <p:sldId id="262" r:id="rId13"/>
    <p:sldId id="271" r:id="rId14"/>
    <p:sldId id="270" r:id="rId15"/>
    <p:sldId id="263" r:id="rId16"/>
    <p:sldId id="277" r:id="rId17"/>
    <p:sldId id="278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B2432-6FFB-4E05-8ECC-A9EA8B6BB1EA}" v="24" dt="2022-05-31T08:57:24.709"/>
    <p1510:client id="{17460B40-FE0A-425B-AB19-35F1EDCB70AE}" v="3" dt="2022-05-31T11:07:43.028"/>
    <p1510:client id="{5F6F265F-43E8-4377-A02C-DBDF0C5901C2}" v="17" dt="2022-05-31T13:12:55.929"/>
    <p1510:client id="{7C86C968-D206-4C45-9645-74428604A2F0}" v="96" dt="2022-05-31T10:29:56.451"/>
    <p1510:client id="{7E0DEC74-6E1E-41E3-B5F2-1664ACDDFDA6}" v="2" dt="2022-05-31T08:58:50.184"/>
    <p1510:client id="{9921B3FA-54B3-4CB6-8C34-8032BFF45855}" v="780" dt="2022-05-31T13:52:05.146"/>
    <p1510:client id="{AD25AC3B-DE7B-42F8-90D0-C9DE17DA9983}" v="1" dt="2022-05-31T11:19:23.187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k Mandic" userId="S::523830@student.saxion.nl::439c7a4d-f205-4d25-857a-597efe0ab2b9" providerId="AD" clId="Web-{40AD5D9D-4518-4DEE-B9BC-A09B8AFF2559}"/>
    <pc:docChg chg="addSld modSld">
      <pc:chgData name="Tarik Mandic" userId="S::523830@student.saxion.nl::439c7a4d-f205-4d25-857a-597efe0ab2b9" providerId="AD" clId="Web-{40AD5D9D-4518-4DEE-B9BC-A09B8AFF2559}" dt="2022-05-29T17:23:47.211" v="77" actId="20577"/>
      <pc:docMkLst>
        <pc:docMk/>
      </pc:docMkLst>
      <pc:sldChg chg="modSp new">
        <pc:chgData name="Tarik Mandic" userId="S::523830@student.saxion.nl::439c7a4d-f205-4d25-857a-597efe0ab2b9" providerId="AD" clId="Web-{40AD5D9D-4518-4DEE-B9BC-A09B8AFF2559}" dt="2022-05-29T17:22:33.146" v="18" actId="20577"/>
        <pc:sldMkLst>
          <pc:docMk/>
          <pc:sldMk cId="2300045657" sldId="259"/>
        </pc:sldMkLst>
        <pc:spChg chg="mod">
          <ac:chgData name="Tarik Mandic" userId="S::523830@student.saxion.nl::439c7a4d-f205-4d25-857a-597efe0ab2b9" providerId="AD" clId="Web-{40AD5D9D-4518-4DEE-B9BC-A09B8AFF2559}" dt="2022-05-29T17:21:55.489" v="10" actId="20577"/>
          <ac:spMkLst>
            <pc:docMk/>
            <pc:sldMk cId="2300045657" sldId="259"/>
            <ac:spMk id="2" creationId="{0D5703E5-62B0-BC00-28D0-3CDE1144ED19}"/>
          </ac:spMkLst>
        </pc:spChg>
        <pc:spChg chg="mod">
          <ac:chgData name="Tarik Mandic" userId="S::523830@student.saxion.nl::439c7a4d-f205-4d25-857a-597efe0ab2b9" providerId="AD" clId="Web-{40AD5D9D-4518-4DEE-B9BC-A09B8AFF2559}" dt="2022-05-29T17:22:33.146" v="18" actId="20577"/>
          <ac:spMkLst>
            <pc:docMk/>
            <pc:sldMk cId="2300045657" sldId="259"/>
            <ac:spMk id="3" creationId="{861CC2DF-A89B-2693-5274-C66A4BD96F70}"/>
          </ac:spMkLst>
        </pc:spChg>
      </pc:sldChg>
      <pc:sldChg chg="modSp new">
        <pc:chgData name="Tarik Mandic" userId="S::523830@student.saxion.nl::439c7a4d-f205-4d25-857a-597efe0ab2b9" providerId="AD" clId="Web-{40AD5D9D-4518-4DEE-B9BC-A09B8AFF2559}" dt="2022-05-29T17:22:50.803" v="31" actId="20577"/>
        <pc:sldMkLst>
          <pc:docMk/>
          <pc:sldMk cId="937067713" sldId="260"/>
        </pc:sldMkLst>
        <pc:spChg chg="mod">
          <ac:chgData name="Tarik Mandic" userId="S::523830@student.saxion.nl::439c7a4d-f205-4d25-857a-597efe0ab2b9" providerId="AD" clId="Web-{40AD5D9D-4518-4DEE-B9BC-A09B8AFF2559}" dt="2022-05-29T17:22:50.803" v="31" actId="20577"/>
          <ac:spMkLst>
            <pc:docMk/>
            <pc:sldMk cId="937067713" sldId="260"/>
            <ac:spMk id="2" creationId="{4E8CFFB1-AF80-E5E5-56AF-B3D88D959512}"/>
          </ac:spMkLst>
        </pc:spChg>
      </pc:sldChg>
      <pc:sldChg chg="modSp new">
        <pc:chgData name="Tarik Mandic" userId="S::523830@student.saxion.nl::439c7a4d-f205-4d25-857a-597efe0ab2b9" providerId="AD" clId="Web-{40AD5D9D-4518-4DEE-B9BC-A09B8AFF2559}" dt="2022-05-29T17:23:04.975" v="42" actId="20577"/>
        <pc:sldMkLst>
          <pc:docMk/>
          <pc:sldMk cId="2358664297" sldId="261"/>
        </pc:sldMkLst>
        <pc:spChg chg="mod">
          <ac:chgData name="Tarik Mandic" userId="S::523830@student.saxion.nl::439c7a4d-f205-4d25-857a-597efe0ab2b9" providerId="AD" clId="Web-{40AD5D9D-4518-4DEE-B9BC-A09B8AFF2559}" dt="2022-05-29T17:23:04.975" v="42" actId="20577"/>
          <ac:spMkLst>
            <pc:docMk/>
            <pc:sldMk cId="2358664297" sldId="261"/>
            <ac:spMk id="2" creationId="{B79A249D-CBA5-90A6-02A0-B4BC384414AA}"/>
          </ac:spMkLst>
        </pc:spChg>
      </pc:sldChg>
      <pc:sldChg chg="modSp new">
        <pc:chgData name="Tarik Mandic" userId="S::523830@student.saxion.nl::439c7a4d-f205-4d25-857a-597efe0ab2b9" providerId="AD" clId="Web-{40AD5D9D-4518-4DEE-B9BC-A09B8AFF2559}" dt="2022-05-29T17:23:34.929" v="67" actId="20577"/>
        <pc:sldMkLst>
          <pc:docMk/>
          <pc:sldMk cId="85428982" sldId="262"/>
        </pc:sldMkLst>
        <pc:spChg chg="mod">
          <ac:chgData name="Tarik Mandic" userId="S::523830@student.saxion.nl::439c7a4d-f205-4d25-857a-597efe0ab2b9" providerId="AD" clId="Web-{40AD5D9D-4518-4DEE-B9BC-A09B8AFF2559}" dt="2022-05-29T17:23:34.929" v="67" actId="20577"/>
          <ac:spMkLst>
            <pc:docMk/>
            <pc:sldMk cId="85428982" sldId="262"/>
            <ac:spMk id="2" creationId="{B57ED696-EA93-2E48-DCFE-A8B12AFC7590}"/>
          </ac:spMkLst>
        </pc:spChg>
      </pc:sldChg>
      <pc:sldChg chg="modSp new">
        <pc:chgData name="Tarik Mandic" userId="S::523830@student.saxion.nl::439c7a4d-f205-4d25-857a-597efe0ab2b9" providerId="AD" clId="Web-{40AD5D9D-4518-4DEE-B9BC-A09B8AFF2559}" dt="2022-05-29T17:23:47.211" v="77" actId="20577"/>
        <pc:sldMkLst>
          <pc:docMk/>
          <pc:sldMk cId="1162809315" sldId="263"/>
        </pc:sldMkLst>
        <pc:spChg chg="mod">
          <ac:chgData name="Tarik Mandic" userId="S::523830@student.saxion.nl::439c7a4d-f205-4d25-857a-597efe0ab2b9" providerId="AD" clId="Web-{40AD5D9D-4518-4DEE-B9BC-A09B8AFF2559}" dt="2022-05-29T17:23:47.211" v="77" actId="20577"/>
          <ac:spMkLst>
            <pc:docMk/>
            <pc:sldMk cId="1162809315" sldId="263"/>
            <ac:spMk id="2" creationId="{B55F4DDB-5365-F87B-82C2-565B76539B62}"/>
          </ac:spMkLst>
        </pc:spChg>
      </pc:sldChg>
    </pc:docChg>
  </pc:docChgLst>
  <pc:docChgLst>
    <pc:chgData name="Jurijs Žuravlovs" userId="S::440882@student.saxion.nl::58df1e74-e3f2-4591-84da-e18c7840937d" providerId="AD" clId="Web-{CA4A8C79-6DDF-421C-B5A1-B6E06D73E24B}"/>
    <pc:docChg chg="modSld">
      <pc:chgData name="Jurijs Žuravlovs" userId="S::440882@student.saxion.nl::58df1e74-e3f2-4591-84da-e18c7840937d" providerId="AD" clId="Web-{CA4A8C79-6DDF-421C-B5A1-B6E06D73E24B}" dt="2022-05-29T18:57:22.567" v="12" actId="14100"/>
      <pc:docMkLst>
        <pc:docMk/>
      </pc:docMkLst>
      <pc:sldChg chg="modSp">
        <pc:chgData name="Jurijs Žuravlovs" userId="S::440882@student.saxion.nl::58df1e74-e3f2-4591-84da-e18c7840937d" providerId="AD" clId="Web-{CA4A8C79-6DDF-421C-B5A1-B6E06D73E24B}" dt="2022-05-29T18:57:22.567" v="12" actId="14100"/>
        <pc:sldMkLst>
          <pc:docMk/>
          <pc:sldMk cId="3022727081" sldId="258"/>
        </pc:sldMkLst>
        <pc:picChg chg="mod">
          <ac:chgData name="Jurijs Žuravlovs" userId="S::440882@student.saxion.nl::58df1e74-e3f2-4591-84da-e18c7840937d" providerId="AD" clId="Web-{CA4A8C79-6DDF-421C-B5A1-B6E06D73E24B}" dt="2022-05-29T18:57:22.567" v="12" actId="14100"/>
          <ac:picMkLst>
            <pc:docMk/>
            <pc:sldMk cId="3022727081" sldId="258"/>
            <ac:picMk id="5" creationId="{6F70C7ED-136B-4A7D-8C36-C6D43415ABFE}"/>
          </ac:picMkLst>
        </pc:picChg>
        <pc:picChg chg="mod">
          <ac:chgData name="Jurijs Žuravlovs" userId="S::440882@student.saxion.nl::58df1e74-e3f2-4591-84da-e18c7840937d" providerId="AD" clId="Web-{CA4A8C79-6DDF-421C-B5A1-B6E06D73E24B}" dt="2022-05-29T18:56:27.628" v="3" actId="1076"/>
          <ac:picMkLst>
            <pc:docMk/>
            <pc:sldMk cId="3022727081" sldId="258"/>
            <ac:picMk id="1026" creationId="{4DA9FBEE-47DF-4A96-9877-C0D3AB5410D8}"/>
          </ac:picMkLst>
        </pc:picChg>
      </pc:sldChg>
      <pc:sldChg chg="delSp modSp">
        <pc:chgData name="Jurijs Žuravlovs" userId="S::440882@student.saxion.nl::58df1e74-e3f2-4591-84da-e18c7840937d" providerId="AD" clId="Web-{CA4A8C79-6DDF-421C-B5A1-B6E06D73E24B}" dt="2022-05-29T18:55:22.408" v="1"/>
        <pc:sldMkLst>
          <pc:docMk/>
          <pc:sldMk cId="1162809315" sldId="263"/>
        </pc:sldMkLst>
        <pc:spChg chg="del">
          <ac:chgData name="Jurijs Žuravlovs" userId="S::440882@student.saxion.nl::58df1e74-e3f2-4591-84da-e18c7840937d" providerId="AD" clId="Web-{CA4A8C79-6DDF-421C-B5A1-B6E06D73E24B}" dt="2022-05-29T18:55:22.408" v="1"/>
          <ac:spMkLst>
            <pc:docMk/>
            <pc:sldMk cId="1162809315" sldId="263"/>
            <ac:spMk id="8" creationId="{83E97840-2793-7C51-5221-7D2FC377F462}"/>
          </ac:spMkLst>
        </pc:spChg>
        <pc:picChg chg="mod">
          <ac:chgData name="Jurijs Žuravlovs" userId="S::440882@student.saxion.nl::58df1e74-e3f2-4591-84da-e18c7840937d" providerId="AD" clId="Web-{CA4A8C79-6DDF-421C-B5A1-B6E06D73E24B}" dt="2022-05-29T18:35:56.650" v="0" actId="1076"/>
          <ac:picMkLst>
            <pc:docMk/>
            <pc:sldMk cId="1162809315" sldId="263"/>
            <ac:picMk id="6" creationId="{1B607DF4-4E14-B8F3-99B5-809ADFB20834}"/>
          </ac:picMkLst>
        </pc:picChg>
      </pc:sldChg>
      <pc:sldChg chg="modSp">
        <pc:chgData name="Jurijs Žuravlovs" userId="S::440882@student.saxion.nl::58df1e74-e3f2-4591-84da-e18c7840937d" providerId="AD" clId="Web-{CA4A8C79-6DDF-421C-B5A1-B6E06D73E24B}" dt="2022-05-29T18:56:34.722" v="6" actId="14100"/>
        <pc:sldMkLst>
          <pc:docMk/>
          <pc:sldMk cId="3886041577" sldId="265"/>
        </pc:sldMkLst>
        <pc:picChg chg="mod">
          <ac:chgData name="Jurijs Žuravlovs" userId="S::440882@student.saxion.nl::58df1e74-e3f2-4591-84da-e18c7840937d" providerId="AD" clId="Web-{CA4A8C79-6DDF-421C-B5A1-B6E06D73E24B}" dt="2022-05-29T18:56:34.722" v="6" actId="14100"/>
          <ac:picMkLst>
            <pc:docMk/>
            <pc:sldMk cId="3886041577" sldId="265"/>
            <ac:picMk id="3" creationId="{C6090F9C-C1CA-CF39-937B-64305FC13524}"/>
          </ac:picMkLst>
        </pc:picChg>
      </pc:sldChg>
      <pc:sldChg chg="modSp">
        <pc:chgData name="Jurijs Žuravlovs" userId="S::440882@student.saxion.nl::58df1e74-e3f2-4591-84da-e18c7840937d" providerId="AD" clId="Web-{CA4A8C79-6DDF-421C-B5A1-B6E06D73E24B}" dt="2022-05-29T18:56:41.285" v="9" actId="1076"/>
        <pc:sldMkLst>
          <pc:docMk/>
          <pc:sldMk cId="3801872130" sldId="266"/>
        </pc:sldMkLst>
        <pc:picChg chg="mod">
          <ac:chgData name="Jurijs Žuravlovs" userId="S::440882@student.saxion.nl::58df1e74-e3f2-4591-84da-e18c7840937d" providerId="AD" clId="Web-{CA4A8C79-6DDF-421C-B5A1-B6E06D73E24B}" dt="2022-05-29T18:56:41.285" v="9" actId="1076"/>
          <ac:picMkLst>
            <pc:docMk/>
            <pc:sldMk cId="3801872130" sldId="266"/>
            <ac:picMk id="1026" creationId="{4DA9FBEE-47DF-4A96-9877-C0D3AB5410D8}"/>
          </ac:picMkLst>
        </pc:picChg>
      </pc:sldChg>
      <pc:sldChg chg="modSp">
        <pc:chgData name="Jurijs Žuravlovs" userId="S::440882@student.saxion.nl::58df1e74-e3f2-4591-84da-e18c7840937d" providerId="AD" clId="Web-{CA4A8C79-6DDF-421C-B5A1-B6E06D73E24B}" dt="2022-05-29T18:56:46.238" v="11" actId="1076"/>
        <pc:sldMkLst>
          <pc:docMk/>
          <pc:sldMk cId="2741574247" sldId="268"/>
        </pc:sldMkLst>
        <pc:picChg chg="mod">
          <ac:chgData name="Jurijs Žuravlovs" userId="S::440882@student.saxion.nl::58df1e74-e3f2-4591-84da-e18c7840937d" providerId="AD" clId="Web-{CA4A8C79-6DDF-421C-B5A1-B6E06D73E24B}" dt="2022-05-29T18:56:46.238" v="11" actId="1076"/>
          <ac:picMkLst>
            <pc:docMk/>
            <pc:sldMk cId="2741574247" sldId="268"/>
            <ac:picMk id="5" creationId="{3A082916-826A-B78B-0689-E01E598201D2}"/>
          </ac:picMkLst>
        </pc:picChg>
      </pc:sldChg>
    </pc:docChg>
  </pc:docChgLst>
  <pc:docChgLst>
    <pc:chgData name="Jurijs Žuravlovs" userId="S::440882@student.saxion.nl::58df1e74-e3f2-4591-84da-e18c7840937d" providerId="AD" clId="Web-{2ADF681F-E1A9-4D21-8F84-8705E5BBE9CC}"/>
    <pc:docChg chg="modSld">
      <pc:chgData name="Jurijs Žuravlovs" userId="S::440882@student.saxion.nl::58df1e74-e3f2-4591-84da-e18c7840937d" providerId="AD" clId="Web-{2ADF681F-E1A9-4D21-8F84-8705E5BBE9CC}" dt="2022-05-29T18:58:26.486" v="0" actId="14100"/>
      <pc:docMkLst>
        <pc:docMk/>
      </pc:docMkLst>
      <pc:sldChg chg="modSp">
        <pc:chgData name="Jurijs Žuravlovs" userId="S::440882@student.saxion.nl::58df1e74-e3f2-4591-84da-e18c7840937d" providerId="AD" clId="Web-{2ADF681F-E1A9-4D21-8F84-8705E5BBE9CC}" dt="2022-05-29T18:58:26.486" v="0" actId="14100"/>
        <pc:sldMkLst>
          <pc:docMk/>
          <pc:sldMk cId="3022727081" sldId="258"/>
        </pc:sldMkLst>
        <pc:picChg chg="mod">
          <ac:chgData name="Jurijs Žuravlovs" userId="S::440882@student.saxion.nl::58df1e74-e3f2-4591-84da-e18c7840937d" providerId="AD" clId="Web-{2ADF681F-E1A9-4D21-8F84-8705E5BBE9CC}" dt="2022-05-29T18:58:26.486" v="0" actId="14100"/>
          <ac:picMkLst>
            <pc:docMk/>
            <pc:sldMk cId="3022727081" sldId="258"/>
            <ac:picMk id="5" creationId="{6F70C7ED-136B-4A7D-8C36-C6D43415ABFE}"/>
          </ac:picMkLst>
        </pc:picChg>
      </pc:sldChg>
    </pc:docChg>
  </pc:docChgLst>
  <pc:docChgLst>
    <pc:chgData name="Jurijs Žuravlovs" userId="S::440882@student.saxion.nl::58df1e74-e3f2-4591-84da-e18c7840937d" providerId="AD" clId="Web-{AD25AC3B-DE7B-42F8-90D0-C9DE17DA9983}"/>
    <pc:docChg chg="modSld">
      <pc:chgData name="Jurijs Žuravlovs" userId="S::440882@student.saxion.nl::58df1e74-e3f2-4591-84da-e18c7840937d" providerId="AD" clId="Web-{AD25AC3B-DE7B-42F8-90D0-C9DE17DA9983}" dt="2022-05-31T11:19:23.187" v="0" actId="1076"/>
      <pc:docMkLst>
        <pc:docMk/>
      </pc:docMkLst>
      <pc:sldChg chg="modSp">
        <pc:chgData name="Jurijs Žuravlovs" userId="S::440882@student.saxion.nl::58df1e74-e3f2-4591-84da-e18c7840937d" providerId="AD" clId="Web-{AD25AC3B-DE7B-42F8-90D0-C9DE17DA9983}" dt="2022-05-31T11:19:23.187" v="0" actId="1076"/>
        <pc:sldMkLst>
          <pc:docMk/>
          <pc:sldMk cId="1434187896" sldId="270"/>
        </pc:sldMkLst>
        <pc:picChg chg="mod">
          <ac:chgData name="Jurijs Žuravlovs" userId="S::440882@student.saxion.nl::58df1e74-e3f2-4591-84da-e18c7840937d" providerId="AD" clId="Web-{AD25AC3B-DE7B-42F8-90D0-C9DE17DA9983}" dt="2022-05-31T11:19:23.187" v="0" actId="1076"/>
          <ac:picMkLst>
            <pc:docMk/>
            <pc:sldMk cId="1434187896" sldId="270"/>
            <ac:picMk id="6" creationId="{1789FEF9-A889-413C-8AE1-3D5D83CF5AA0}"/>
          </ac:picMkLst>
        </pc:picChg>
      </pc:sldChg>
    </pc:docChg>
  </pc:docChgLst>
  <pc:docChgLst>
    <pc:chgData name="Jurijs Žuravlovs" userId="S::440882@student.saxion.nl::58df1e74-e3f2-4591-84da-e18c7840937d" providerId="AD" clId="Web-{45779F90-3735-4119-A34E-3AF5BA5C92DA}"/>
    <pc:docChg chg="addSld delSld modSld">
      <pc:chgData name="Jurijs Žuravlovs" userId="S::440882@student.saxion.nl::58df1e74-e3f2-4591-84da-e18c7840937d" providerId="AD" clId="Web-{45779F90-3735-4119-A34E-3AF5BA5C92DA}" dt="2022-05-29T19:30:10.294" v="54" actId="14100"/>
      <pc:docMkLst>
        <pc:docMk/>
      </pc:docMkLst>
      <pc:sldChg chg="modSp">
        <pc:chgData name="Jurijs Žuravlovs" userId="S::440882@student.saxion.nl::58df1e74-e3f2-4591-84da-e18c7840937d" providerId="AD" clId="Web-{45779F90-3735-4119-A34E-3AF5BA5C92DA}" dt="2022-05-29T19:25:32.223" v="16" actId="1076"/>
        <pc:sldMkLst>
          <pc:docMk/>
          <pc:sldMk cId="3022727081" sldId="258"/>
        </pc:sldMkLst>
        <pc:spChg chg="mod">
          <ac:chgData name="Jurijs Žuravlovs" userId="S::440882@student.saxion.nl::58df1e74-e3f2-4591-84da-e18c7840937d" providerId="AD" clId="Web-{45779F90-3735-4119-A34E-3AF5BA5C92DA}" dt="2022-05-29T19:25:32.223" v="16" actId="1076"/>
          <ac:spMkLst>
            <pc:docMk/>
            <pc:sldMk cId="3022727081" sldId="258"/>
            <ac:spMk id="1030" creationId="{31FCF96A-3EEA-DFB2-EB3D-31766355FA0C}"/>
          </ac:spMkLst>
        </pc:spChg>
        <pc:picChg chg="mod">
          <ac:chgData name="Jurijs Žuravlovs" userId="S::440882@student.saxion.nl::58df1e74-e3f2-4591-84da-e18c7840937d" providerId="AD" clId="Web-{45779F90-3735-4119-A34E-3AF5BA5C92DA}" dt="2022-05-29T19:25:17.504" v="14" actId="14100"/>
          <ac:picMkLst>
            <pc:docMk/>
            <pc:sldMk cId="3022727081" sldId="258"/>
            <ac:picMk id="9" creationId="{53380F88-433E-456F-AA77-34C9312862C6}"/>
          </ac:picMkLst>
        </pc:picChg>
      </pc:sldChg>
      <pc:sldChg chg="modSp">
        <pc:chgData name="Jurijs Žuravlovs" userId="S::440882@student.saxion.nl::58df1e74-e3f2-4591-84da-e18c7840937d" providerId="AD" clId="Web-{45779F90-3735-4119-A34E-3AF5BA5C92DA}" dt="2022-05-29T19:19:35.526" v="2" actId="1076"/>
        <pc:sldMkLst>
          <pc:docMk/>
          <pc:sldMk cId="1162809315" sldId="263"/>
        </pc:sldMkLst>
        <pc:picChg chg="mod">
          <ac:chgData name="Jurijs Žuravlovs" userId="S::440882@student.saxion.nl::58df1e74-e3f2-4591-84da-e18c7840937d" providerId="AD" clId="Web-{45779F90-3735-4119-A34E-3AF5BA5C92DA}" dt="2022-05-29T19:19:31.401" v="1" actId="1076"/>
          <ac:picMkLst>
            <pc:docMk/>
            <pc:sldMk cId="1162809315" sldId="263"/>
            <ac:picMk id="6" creationId="{1B607DF4-4E14-B8F3-99B5-809ADFB20834}"/>
          </ac:picMkLst>
        </pc:picChg>
        <pc:picChg chg="mod">
          <ac:chgData name="Jurijs Žuravlovs" userId="S::440882@student.saxion.nl::58df1e74-e3f2-4591-84da-e18c7840937d" providerId="AD" clId="Web-{45779F90-3735-4119-A34E-3AF5BA5C92DA}" dt="2022-05-29T19:19:35.526" v="2" actId="1076"/>
          <ac:picMkLst>
            <pc:docMk/>
            <pc:sldMk cId="1162809315" sldId="263"/>
            <ac:picMk id="7" creationId="{44E2F46E-B1CC-3895-2E33-AD1412EC64B2}"/>
          </ac:picMkLst>
        </pc:picChg>
      </pc:sldChg>
      <pc:sldChg chg="modSp">
        <pc:chgData name="Jurijs Žuravlovs" userId="S::440882@student.saxion.nl::58df1e74-e3f2-4591-84da-e18c7840937d" providerId="AD" clId="Web-{45779F90-3735-4119-A34E-3AF5BA5C92DA}" dt="2022-05-29T19:25:05.269" v="8" actId="1076"/>
        <pc:sldMkLst>
          <pc:docMk/>
          <pc:sldMk cId="3886041577" sldId="265"/>
        </pc:sldMkLst>
        <pc:picChg chg="mod">
          <ac:chgData name="Jurijs Žuravlovs" userId="S::440882@student.saxion.nl::58df1e74-e3f2-4591-84da-e18c7840937d" providerId="AD" clId="Web-{45779F90-3735-4119-A34E-3AF5BA5C92DA}" dt="2022-05-29T19:25:05.269" v="8" actId="1076"/>
          <ac:picMkLst>
            <pc:docMk/>
            <pc:sldMk cId="3886041577" sldId="265"/>
            <ac:picMk id="3" creationId="{C6090F9C-C1CA-CF39-937B-64305FC13524}"/>
          </ac:picMkLst>
        </pc:picChg>
      </pc:sldChg>
      <pc:sldChg chg="modSp">
        <pc:chgData name="Jurijs Žuravlovs" userId="S::440882@student.saxion.nl::58df1e74-e3f2-4591-84da-e18c7840937d" providerId="AD" clId="Web-{45779F90-3735-4119-A34E-3AF5BA5C92DA}" dt="2022-05-29T19:25:45.223" v="18" actId="1076"/>
        <pc:sldMkLst>
          <pc:docMk/>
          <pc:sldMk cId="3801872130" sldId="266"/>
        </pc:sldMkLst>
        <pc:picChg chg="mod">
          <ac:chgData name="Jurijs Žuravlovs" userId="S::440882@student.saxion.nl::58df1e74-e3f2-4591-84da-e18c7840937d" providerId="AD" clId="Web-{45779F90-3735-4119-A34E-3AF5BA5C92DA}" dt="2022-05-29T19:25:45.223" v="18" actId="1076"/>
          <ac:picMkLst>
            <pc:docMk/>
            <pc:sldMk cId="3801872130" sldId="266"/>
            <ac:picMk id="1026" creationId="{4DA9FBEE-47DF-4A96-9877-C0D3AB5410D8}"/>
          </ac:picMkLst>
        </pc:picChg>
      </pc:sldChg>
      <pc:sldChg chg="modSp">
        <pc:chgData name="Jurijs Žuravlovs" userId="S::440882@student.saxion.nl::58df1e74-e3f2-4591-84da-e18c7840937d" providerId="AD" clId="Web-{45779F90-3735-4119-A34E-3AF5BA5C92DA}" dt="2022-05-29T19:25:53.787" v="22" actId="1076"/>
        <pc:sldMkLst>
          <pc:docMk/>
          <pc:sldMk cId="2741574247" sldId="268"/>
        </pc:sldMkLst>
        <pc:picChg chg="mod">
          <ac:chgData name="Jurijs Žuravlovs" userId="S::440882@student.saxion.nl::58df1e74-e3f2-4591-84da-e18c7840937d" providerId="AD" clId="Web-{45779F90-3735-4119-A34E-3AF5BA5C92DA}" dt="2022-05-29T19:25:53.787" v="22" actId="1076"/>
          <ac:picMkLst>
            <pc:docMk/>
            <pc:sldMk cId="2741574247" sldId="268"/>
            <ac:picMk id="5" creationId="{3A082916-826A-B78B-0689-E01E598201D2}"/>
          </ac:picMkLst>
        </pc:picChg>
      </pc:sldChg>
      <pc:sldChg chg="new">
        <pc:chgData name="Jurijs Žuravlovs" userId="S::440882@student.saxion.nl::58df1e74-e3f2-4591-84da-e18c7840937d" providerId="AD" clId="Web-{45779F90-3735-4119-A34E-3AF5BA5C92DA}" dt="2022-05-29T19:19:24.541" v="0"/>
        <pc:sldMkLst>
          <pc:docMk/>
          <pc:sldMk cId="906788517" sldId="273"/>
        </pc:sldMkLst>
      </pc:sldChg>
      <pc:sldChg chg="del">
        <pc:chgData name="Jurijs Žuravlovs" userId="S::440882@student.saxion.nl::58df1e74-e3f2-4591-84da-e18c7840937d" providerId="AD" clId="Web-{45779F90-3735-4119-A34E-3AF5BA5C92DA}" dt="2022-05-29T19:26:10.272" v="24"/>
        <pc:sldMkLst>
          <pc:docMk/>
          <pc:sldMk cId="2182680434" sldId="274"/>
        </pc:sldMkLst>
      </pc:sldChg>
      <pc:sldChg chg="addSp delSp modSp new">
        <pc:chgData name="Jurijs Žuravlovs" userId="S::440882@student.saxion.nl::58df1e74-e3f2-4591-84da-e18c7840937d" providerId="AD" clId="Web-{45779F90-3735-4119-A34E-3AF5BA5C92DA}" dt="2022-05-29T19:30:10.294" v="54" actId="14100"/>
        <pc:sldMkLst>
          <pc:docMk/>
          <pc:sldMk cId="2165571555" sldId="275"/>
        </pc:sldMkLst>
        <pc:spChg chg="mod">
          <ac:chgData name="Jurijs Žuravlovs" userId="S::440882@student.saxion.nl::58df1e74-e3f2-4591-84da-e18c7840937d" providerId="AD" clId="Web-{45779F90-3735-4119-A34E-3AF5BA5C92DA}" dt="2022-05-29T19:26:30.944" v="36" actId="20577"/>
          <ac:spMkLst>
            <pc:docMk/>
            <pc:sldMk cId="2165571555" sldId="275"/>
            <ac:spMk id="2" creationId="{7C076A09-BFAB-CDA5-2C95-7E38DC692700}"/>
          </ac:spMkLst>
        </pc:spChg>
        <pc:spChg chg="del mod">
          <ac:chgData name="Jurijs Žuravlovs" userId="S::440882@student.saxion.nl::58df1e74-e3f2-4591-84da-e18c7840937d" providerId="AD" clId="Web-{45779F90-3735-4119-A34E-3AF5BA5C92DA}" dt="2022-05-29T19:27:08.726" v="37"/>
          <ac:spMkLst>
            <pc:docMk/>
            <pc:sldMk cId="2165571555" sldId="275"/>
            <ac:spMk id="3" creationId="{7FF7D7AD-B612-B2F6-6D71-3214B8F07895}"/>
          </ac:spMkLst>
        </pc:spChg>
        <pc:spChg chg="add del mod">
          <ac:chgData name="Jurijs Žuravlovs" userId="S::440882@student.saxion.nl::58df1e74-e3f2-4591-84da-e18c7840937d" providerId="AD" clId="Web-{45779F90-3735-4119-A34E-3AF5BA5C92DA}" dt="2022-05-29T19:28:15.150" v="49"/>
          <ac:spMkLst>
            <pc:docMk/>
            <pc:sldMk cId="2165571555" sldId="275"/>
            <ac:spMk id="7" creationId="{8B9B37F1-FD90-5CF6-9646-3D0EE235FC20}"/>
          </ac:spMkLst>
        </pc:spChg>
        <pc:spChg chg="mod">
          <ac:chgData name="Jurijs Žuravlovs" userId="S::440882@student.saxion.nl::58df1e74-e3f2-4591-84da-e18c7840937d" providerId="AD" clId="Web-{45779F90-3735-4119-A34E-3AF5BA5C92DA}" dt="2022-05-29T19:30:10.294" v="54" actId="14100"/>
          <ac:spMkLst>
            <pc:docMk/>
            <pc:sldMk cId="2165571555" sldId="275"/>
            <ac:spMk id="9" creationId="{4BBAC811-56A6-4F75-B1EC-78E90CC47017}"/>
          </ac:spMkLst>
        </pc:spChg>
        <pc:picChg chg="add del mod ord">
          <ac:chgData name="Jurijs Žuravlovs" userId="S::440882@student.saxion.nl::58df1e74-e3f2-4591-84da-e18c7840937d" providerId="AD" clId="Web-{45779F90-3735-4119-A34E-3AF5BA5C92DA}" dt="2022-05-29T19:28:07.087" v="46"/>
          <ac:picMkLst>
            <pc:docMk/>
            <pc:sldMk cId="2165571555" sldId="275"/>
            <ac:picMk id="5" creationId="{FBA03A90-1594-5E79-0352-0EB5A4D0F481}"/>
          </ac:picMkLst>
        </pc:picChg>
        <pc:picChg chg="add mod ord">
          <ac:chgData name="Jurijs Žuravlovs" userId="S::440882@student.saxion.nl::58df1e74-e3f2-4591-84da-e18c7840937d" providerId="AD" clId="Web-{45779F90-3735-4119-A34E-3AF5BA5C92DA}" dt="2022-05-29T19:28:43.682" v="53" actId="1076"/>
          <ac:picMkLst>
            <pc:docMk/>
            <pc:sldMk cId="2165571555" sldId="275"/>
            <ac:picMk id="8" creationId="{CC2AE648-912D-B07D-2CBB-C45C4D7B6CFF}"/>
          </ac:picMkLst>
        </pc:picChg>
      </pc:sldChg>
    </pc:docChg>
  </pc:docChgLst>
  <pc:docChgLst>
    <pc:chgData name="Jurijs Žuravlovs" userId="S::440882@student.saxion.nl::58df1e74-e3f2-4591-84da-e18c7840937d" providerId="AD" clId="Web-{5F6F265F-43E8-4377-A02C-DBDF0C5901C2}"/>
    <pc:docChg chg="modSld">
      <pc:chgData name="Jurijs Žuravlovs" userId="S::440882@student.saxion.nl::58df1e74-e3f2-4591-84da-e18c7840937d" providerId="AD" clId="Web-{5F6F265F-43E8-4377-A02C-DBDF0C5901C2}" dt="2022-05-31T13:12:55.929" v="14" actId="14100"/>
      <pc:docMkLst>
        <pc:docMk/>
      </pc:docMkLst>
      <pc:sldChg chg="addSp modSp">
        <pc:chgData name="Jurijs Žuravlovs" userId="S::440882@student.saxion.nl::58df1e74-e3f2-4591-84da-e18c7840937d" providerId="AD" clId="Web-{5F6F265F-43E8-4377-A02C-DBDF0C5901C2}" dt="2022-05-31T13:12:55.929" v="14" actId="14100"/>
        <pc:sldMkLst>
          <pc:docMk/>
          <pc:sldMk cId="1162809315" sldId="263"/>
        </pc:sldMkLst>
        <pc:picChg chg="add mod">
          <ac:chgData name="Jurijs Žuravlovs" userId="S::440882@student.saxion.nl::58df1e74-e3f2-4591-84da-e18c7840937d" providerId="AD" clId="Web-{5F6F265F-43E8-4377-A02C-DBDF0C5901C2}" dt="2022-05-31T13:12:55.929" v="14" actId="14100"/>
          <ac:picMkLst>
            <pc:docMk/>
            <pc:sldMk cId="1162809315" sldId="263"/>
            <ac:picMk id="3" creationId="{CE983774-8A4E-4244-4789-DD972D28BD81}"/>
          </ac:picMkLst>
        </pc:picChg>
        <pc:picChg chg="add mod">
          <ac:chgData name="Jurijs Žuravlovs" userId="S::440882@student.saxion.nl::58df1e74-e3f2-4591-84da-e18c7840937d" providerId="AD" clId="Web-{5F6F265F-43E8-4377-A02C-DBDF0C5901C2}" dt="2022-05-31T13:12:39.210" v="11" actId="14100"/>
          <ac:picMkLst>
            <pc:docMk/>
            <pc:sldMk cId="1162809315" sldId="263"/>
            <ac:picMk id="5" creationId="{CA9EF3D8-6452-52D7-9A24-C24303C8C3BE}"/>
          </ac:picMkLst>
        </pc:picChg>
      </pc:sldChg>
    </pc:docChg>
  </pc:docChgLst>
  <pc:docChgLst>
    <pc:chgData name="Tarik Mandic" userId="S::523830@student.saxion.nl::439c7a4d-f205-4d25-857a-597efe0ab2b9" providerId="AD" clId="Web-{6E590A19-49EF-41C2-B6A9-73D10894C314}"/>
    <pc:docChg chg="addSld modSld">
      <pc:chgData name="Tarik Mandic" userId="S::523830@student.saxion.nl::439c7a4d-f205-4d25-857a-597efe0ab2b9" providerId="AD" clId="Web-{6E590A19-49EF-41C2-B6A9-73D10894C314}" dt="2022-05-29T18:43:23.214" v="170" actId="20577"/>
      <pc:docMkLst>
        <pc:docMk/>
      </pc:docMkLst>
      <pc:sldChg chg="addSp delSp modSp mod setBg addAnim">
        <pc:chgData name="Tarik Mandic" userId="S::523830@student.saxion.nl::439c7a4d-f205-4d25-857a-597efe0ab2b9" providerId="AD" clId="Web-{6E590A19-49EF-41C2-B6A9-73D10894C314}" dt="2022-05-29T17:34:59.864" v="39"/>
        <pc:sldMkLst>
          <pc:docMk/>
          <pc:sldMk cId="937067713" sldId="260"/>
        </pc:sldMkLst>
        <pc:spChg chg="mod">
          <ac:chgData name="Tarik Mandic" userId="S::523830@student.saxion.nl::439c7a4d-f205-4d25-857a-597efe0ab2b9" providerId="AD" clId="Web-{6E590A19-49EF-41C2-B6A9-73D10894C314}" dt="2022-05-29T17:34:59.864" v="38"/>
          <ac:spMkLst>
            <pc:docMk/>
            <pc:sldMk cId="937067713" sldId="260"/>
            <ac:spMk id="2" creationId="{4E8CFFB1-AF80-E5E5-56AF-B3D88D959512}"/>
          </ac:spMkLst>
        </pc:spChg>
        <pc:spChg chg="del">
          <ac:chgData name="Tarik Mandic" userId="S::523830@student.saxion.nl::439c7a4d-f205-4d25-857a-597efe0ab2b9" providerId="AD" clId="Web-{6E590A19-49EF-41C2-B6A9-73D10894C314}" dt="2022-05-29T17:30:24.145" v="0"/>
          <ac:spMkLst>
            <pc:docMk/>
            <pc:sldMk cId="937067713" sldId="260"/>
            <ac:spMk id="3" creationId="{4FBA53E6-7D09-1CAC-E333-1C3E67FBE5A4}"/>
          </ac:spMkLst>
        </pc:spChg>
        <pc:spChg chg="mod ord">
          <ac:chgData name="Tarik Mandic" userId="S::523830@student.saxion.nl::439c7a4d-f205-4d25-857a-597efe0ab2b9" providerId="AD" clId="Web-{6E590A19-49EF-41C2-B6A9-73D10894C314}" dt="2022-05-29T17:34:59.864" v="38"/>
          <ac:spMkLst>
            <pc:docMk/>
            <pc:sldMk cId="937067713" sldId="260"/>
            <ac:spMk id="4" creationId="{1030A874-A968-2D6D-6EF1-6F76EC0B0AAC}"/>
          </ac:spMkLst>
        </pc:spChg>
        <pc:spChg chg="add del">
          <ac:chgData name="Tarik Mandic" userId="S::523830@student.saxion.nl::439c7a4d-f205-4d25-857a-597efe0ab2b9" providerId="AD" clId="Web-{6E590A19-49EF-41C2-B6A9-73D10894C314}" dt="2022-05-29T17:32:39.747" v="9"/>
          <ac:spMkLst>
            <pc:docMk/>
            <pc:sldMk cId="937067713" sldId="260"/>
            <ac:spMk id="12" creationId="{D04B9D70-5160-8879-C344-85D26E5CB51F}"/>
          </ac:spMkLst>
        </pc:spChg>
        <pc:grpChg chg="add del">
          <ac:chgData name="Tarik Mandic" userId="S::523830@student.saxion.nl::439c7a4d-f205-4d25-857a-597efe0ab2b9" providerId="AD" clId="Web-{6E590A19-49EF-41C2-B6A9-73D10894C314}" dt="2022-05-29T17:34:59.864" v="38"/>
          <ac:grpSpMkLst>
            <pc:docMk/>
            <pc:sldMk cId="937067713" sldId="260"/>
            <ac:grpSpMk id="15" creationId="{5069155D-9E80-4D85-9A44-542AB74C51EA}"/>
          </ac:grpSpMkLst>
        </pc:grpChg>
        <pc:grpChg chg="add">
          <ac:chgData name="Tarik Mandic" userId="S::523830@student.saxion.nl::439c7a4d-f205-4d25-857a-597efe0ab2b9" providerId="AD" clId="Web-{6E590A19-49EF-41C2-B6A9-73D10894C314}" dt="2022-05-29T17:34:59.864" v="38"/>
          <ac:grpSpMkLst>
            <pc:docMk/>
            <pc:sldMk cId="937067713" sldId="260"/>
            <ac:grpSpMk id="48" creationId="{5069155D-9E80-4D85-9A44-542AB74C51EA}"/>
          </ac:grpSpMkLst>
        </pc:grpChg>
        <pc:grpChg chg="add">
          <ac:chgData name="Tarik Mandic" userId="S::523830@student.saxion.nl::439c7a4d-f205-4d25-857a-597efe0ab2b9" providerId="AD" clId="Web-{6E590A19-49EF-41C2-B6A9-73D10894C314}" dt="2022-05-29T17:34:59.864" v="38"/>
          <ac:grpSpMkLst>
            <pc:docMk/>
            <pc:sldMk cId="937067713" sldId="260"/>
            <ac:grpSpMk id="63" creationId="{683BC79B-1E1F-4C67-AB03-70DDE4697399}"/>
          </ac:grpSpMkLst>
        </pc:grpChg>
        <pc:grpChg chg="add del">
          <ac:chgData name="Tarik Mandic" userId="S::523830@student.saxion.nl::439c7a4d-f205-4d25-857a-597efe0ab2b9" providerId="AD" clId="Web-{6E590A19-49EF-41C2-B6A9-73D10894C314}" dt="2022-05-29T17:34:59.864" v="38"/>
          <ac:grpSpMkLst>
            <pc:docMk/>
            <pc:sldMk cId="937067713" sldId="260"/>
            <ac:grpSpMk id="71" creationId="{FE681BC9-3B1C-4A55-A2E0-98FC422F7AC4}"/>
          </ac:grpSpMkLst>
        </pc:grpChg>
        <pc:grpChg chg="add del">
          <ac:chgData name="Tarik Mandic" userId="S::523830@student.saxion.nl::439c7a4d-f205-4d25-857a-597efe0ab2b9" providerId="AD" clId="Web-{6E590A19-49EF-41C2-B6A9-73D10894C314}" dt="2022-05-29T17:34:59.864" v="38"/>
          <ac:grpSpMkLst>
            <pc:docMk/>
            <pc:sldMk cId="937067713" sldId="260"/>
            <ac:grpSpMk id="75" creationId="{AA744888-811B-400A-974A-C87DECBA9AE1}"/>
          </ac:grpSpMkLst>
        </pc:grpChg>
        <pc:grpChg chg="add">
          <ac:chgData name="Tarik Mandic" userId="S::523830@student.saxion.nl::439c7a4d-f205-4d25-857a-597efe0ab2b9" providerId="AD" clId="Web-{6E590A19-49EF-41C2-B6A9-73D10894C314}" dt="2022-05-29T17:34:59.864" v="38"/>
          <ac:grpSpMkLst>
            <pc:docMk/>
            <pc:sldMk cId="937067713" sldId="260"/>
            <ac:grpSpMk id="76" creationId="{DBD39412-61C3-4DEE-8470-80EC50C0B3C8}"/>
          </ac:grpSpMkLst>
        </pc:grpChg>
        <pc:grpChg chg="add del">
          <ac:chgData name="Tarik Mandic" userId="S::523830@student.saxion.nl::439c7a4d-f205-4d25-857a-597efe0ab2b9" providerId="AD" clId="Web-{6E590A19-49EF-41C2-B6A9-73D10894C314}" dt="2022-05-29T17:34:59.864" v="38"/>
          <ac:grpSpMkLst>
            <pc:docMk/>
            <pc:sldMk cId="937067713" sldId="260"/>
            <ac:grpSpMk id="104" creationId="{DE35C7FE-7183-47E9-9AEE-86A142F6B87B}"/>
          </ac:grpSpMkLst>
        </pc:grpChg>
        <pc:grpChg chg="add">
          <ac:chgData name="Tarik Mandic" userId="S::523830@student.saxion.nl::439c7a4d-f205-4d25-857a-597efe0ab2b9" providerId="AD" clId="Web-{6E590A19-49EF-41C2-B6A9-73D10894C314}" dt="2022-05-29T17:34:59.864" v="38"/>
          <ac:grpSpMkLst>
            <pc:docMk/>
            <pc:sldMk cId="937067713" sldId="260"/>
            <ac:grpSpMk id="257" creationId="{228CB916-025E-49EF-8FA0-0AFDAB3FF8C7}"/>
          </ac:grpSpMkLst>
        </pc:grpChg>
        <pc:picChg chg="add">
          <ac:chgData name="Tarik Mandic" userId="S::523830@student.saxion.nl::439c7a4d-f205-4d25-857a-597efe0ab2b9" providerId="AD" clId="Web-{6E590A19-49EF-41C2-B6A9-73D10894C314}" dt="2022-05-29T17:34:59.864" v="38"/>
          <ac:picMkLst>
            <pc:docMk/>
            <pc:sldMk cId="937067713" sldId="260"/>
            <ac:picMk id="3" creationId="{E0E0BAE6-61BC-48DD-83A9-915CEF79F689}"/>
          </ac:picMkLst>
        </pc:picChg>
        <pc:picChg chg="add mod ord modCrop">
          <ac:chgData name="Tarik Mandic" userId="S::523830@student.saxion.nl::439c7a4d-f205-4d25-857a-597efe0ab2b9" providerId="AD" clId="Web-{6E590A19-49EF-41C2-B6A9-73D10894C314}" dt="2022-05-29T17:34:59.864" v="38"/>
          <ac:picMkLst>
            <pc:docMk/>
            <pc:sldMk cId="937067713" sldId="260"/>
            <ac:picMk id="5" creationId="{83B4F2FE-D03D-446E-5DF9-6681E359F472}"/>
          </ac:picMkLst>
        </pc:picChg>
        <pc:picChg chg="add mod ord modCrop">
          <ac:chgData name="Tarik Mandic" userId="S::523830@student.saxion.nl::439c7a4d-f205-4d25-857a-597efe0ab2b9" providerId="AD" clId="Web-{6E590A19-49EF-41C2-B6A9-73D10894C314}" dt="2022-05-29T17:34:59.864" v="38"/>
          <ac:picMkLst>
            <pc:docMk/>
            <pc:sldMk cId="937067713" sldId="260"/>
            <ac:picMk id="6" creationId="{C8D6706E-DFD7-B1C4-EC85-4F1DA4EE86C5}"/>
          </ac:picMkLst>
        </pc:picChg>
        <pc:picChg chg="add del mod">
          <ac:chgData name="Tarik Mandic" userId="S::523830@student.saxion.nl::439c7a4d-f205-4d25-857a-597efe0ab2b9" providerId="AD" clId="Web-{6E590A19-49EF-41C2-B6A9-73D10894C314}" dt="2022-05-29T17:30:47.865" v="5"/>
          <ac:picMkLst>
            <pc:docMk/>
            <pc:sldMk cId="937067713" sldId="260"/>
            <ac:picMk id="7" creationId="{D17F1873-4B73-1E63-42B1-AF910B1F4B42}"/>
          </ac:picMkLst>
        </pc:picChg>
        <pc:picChg chg="add mod ord">
          <ac:chgData name="Tarik Mandic" userId="S::523830@student.saxion.nl::439c7a4d-f205-4d25-857a-597efe0ab2b9" providerId="AD" clId="Web-{6E590A19-49EF-41C2-B6A9-73D10894C314}" dt="2022-05-29T17:34:59.864" v="38"/>
          <ac:picMkLst>
            <pc:docMk/>
            <pc:sldMk cId="937067713" sldId="260"/>
            <ac:picMk id="8" creationId="{20B88037-B9C0-230A-8C51-006983D6062A}"/>
          </ac:picMkLst>
        </pc:picChg>
        <pc:picChg chg="add del">
          <ac:chgData name="Tarik Mandic" userId="S::523830@student.saxion.nl::439c7a4d-f205-4d25-857a-597efe0ab2b9" providerId="AD" clId="Web-{6E590A19-49EF-41C2-B6A9-73D10894C314}" dt="2022-05-29T17:34:59.864" v="38"/>
          <ac:picMkLst>
            <pc:docMk/>
            <pc:sldMk cId="937067713" sldId="260"/>
            <ac:picMk id="13" creationId="{E0E0BAE6-61BC-48DD-83A9-915CEF79F689}"/>
          </ac:picMkLst>
        </pc:picChg>
        <pc:cxnChg chg="add">
          <ac:chgData name="Tarik Mandic" userId="S::523830@student.saxion.nl::439c7a4d-f205-4d25-857a-597efe0ab2b9" providerId="AD" clId="Web-{6E590A19-49EF-41C2-B6A9-73D10894C314}" dt="2022-05-29T17:34:59.864" v="38"/>
          <ac:cxnSpMkLst>
            <pc:docMk/>
            <pc:sldMk cId="937067713" sldId="260"/>
            <ac:cxnSpMk id="237" creationId="{376ED67D-6B1E-41A5-87B4-8298BFCBF8DB}"/>
          </ac:cxnSpMkLst>
        </pc:cxnChg>
        <pc:cxnChg chg="add">
          <ac:chgData name="Tarik Mandic" userId="S::523830@student.saxion.nl::439c7a4d-f205-4d25-857a-597efe0ab2b9" providerId="AD" clId="Web-{6E590A19-49EF-41C2-B6A9-73D10894C314}" dt="2022-05-29T17:34:59.864" v="38"/>
          <ac:cxnSpMkLst>
            <pc:docMk/>
            <pc:sldMk cId="937067713" sldId="260"/>
            <ac:cxnSpMk id="239" creationId="{3F44B603-B030-4D2E-B47E-664E38B43DD1}"/>
          </ac:cxnSpMkLst>
        </pc:cxnChg>
        <pc:cxnChg chg="add">
          <ac:chgData name="Tarik Mandic" userId="S::523830@student.saxion.nl::439c7a4d-f205-4d25-857a-597efe0ab2b9" providerId="AD" clId="Web-{6E590A19-49EF-41C2-B6A9-73D10894C314}" dt="2022-05-29T17:34:59.864" v="38"/>
          <ac:cxnSpMkLst>
            <pc:docMk/>
            <pc:sldMk cId="937067713" sldId="260"/>
            <ac:cxnSpMk id="241" creationId="{FFBA6015-B83C-47A6-8F6D-96CED8992BBC}"/>
          </ac:cxnSpMkLst>
        </pc:cxnChg>
      </pc:sldChg>
      <pc:sldChg chg="addSp delSp modSp mod setBg">
        <pc:chgData name="Tarik Mandic" userId="S::523830@student.saxion.nl::439c7a4d-f205-4d25-857a-597efe0ab2b9" providerId="AD" clId="Web-{6E590A19-49EF-41C2-B6A9-73D10894C314}" dt="2022-05-29T17:41:56.606" v="44"/>
        <pc:sldMkLst>
          <pc:docMk/>
          <pc:sldMk cId="2358664297" sldId="261"/>
        </pc:sldMkLst>
        <pc:spChg chg="mod">
          <ac:chgData name="Tarik Mandic" userId="S::523830@student.saxion.nl::439c7a4d-f205-4d25-857a-597efe0ab2b9" providerId="AD" clId="Web-{6E590A19-49EF-41C2-B6A9-73D10894C314}" dt="2022-05-29T17:41:56.606" v="44"/>
          <ac:spMkLst>
            <pc:docMk/>
            <pc:sldMk cId="2358664297" sldId="261"/>
            <ac:spMk id="2" creationId="{B79A249D-CBA5-90A6-02A0-B4BC384414AA}"/>
          </ac:spMkLst>
        </pc:spChg>
        <pc:spChg chg="del">
          <ac:chgData name="Tarik Mandic" userId="S::523830@student.saxion.nl::439c7a4d-f205-4d25-857a-597efe0ab2b9" providerId="AD" clId="Web-{6E590A19-49EF-41C2-B6A9-73D10894C314}" dt="2022-05-29T17:41:38.058" v="40"/>
          <ac:spMkLst>
            <pc:docMk/>
            <pc:sldMk cId="2358664297" sldId="261"/>
            <ac:spMk id="3" creationId="{92434089-ACA6-00C0-CCE8-F12102EDE188}"/>
          </ac:spMkLst>
        </pc:spChg>
        <pc:spChg chg="mod">
          <ac:chgData name="Tarik Mandic" userId="S::523830@student.saxion.nl::439c7a4d-f205-4d25-857a-597efe0ab2b9" providerId="AD" clId="Web-{6E590A19-49EF-41C2-B6A9-73D10894C314}" dt="2022-05-29T17:41:56.606" v="44"/>
          <ac:spMkLst>
            <pc:docMk/>
            <pc:sldMk cId="2358664297" sldId="261"/>
            <ac:spMk id="4" creationId="{955A30EF-4575-D90B-9C23-3D81069F7F26}"/>
          </ac:spMkLst>
        </pc:spChg>
        <pc:spChg chg="add del">
          <ac:chgData name="Tarik Mandic" userId="S::523830@student.saxion.nl::439c7a4d-f205-4d25-857a-597efe0ab2b9" providerId="AD" clId="Web-{6E590A19-49EF-41C2-B6A9-73D10894C314}" dt="2022-05-29T17:41:56.606" v="44"/>
          <ac:spMkLst>
            <pc:docMk/>
            <pc:sldMk cId="2358664297" sldId="261"/>
            <ac:spMk id="9" creationId="{25051C8F-48E8-DD58-7EF8-A91859C2E079}"/>
          </ac:spMkLst>
        </pc:spChg>
        <pc:spChg chg="add del">
          <ac:chgData name="Tarik Mandic" userId="S::523830@student.saxion.nl::439c7a4d-f205-4d25-857a-597efe0ab2b9" providerId="AD" clId="Web-{6E590A19-49EF-41C2-B6A9-73D10894C314}" dt="2022-05-29T17:41:56.606" v="44"/>
          <ac:spMkLst>
            <pc:docMk/>
            <pc:sldMk cId="2358664297" sldId="261"/>
            <ac:spMk id="12" creationId="{E4B7B3E3-827A-48BE-AD67-A57C45AA6949}"/>
          </ac:spMkLst>
        </pc:spChg>
        <pc:picChg chg="add mod ord">
          <ac:chgData name="Tarik Mandic" userId="S::523830@student.saxion.nl::439c7a4d-f205-4d25-857a-597efe0ab2b9" providerId="AD" clId="Web-{6E590A19-49EF-41C2-B6A9-73D10894C314}" dt="2022-05-29T17:41:56.606" v="44"/>
          <ac:picMkLst>
            <pc:docMk/>
            <pc:sldMk cId="2358664297" sldId="261"/>
            <ac:picMk id="5" creationId="{0F559F82-F349-1B5E-B588-3FC37ED2525C}"/>
          </ac:picMkLst>
        </pc:picChg>
      </pc:sldChg>
      <pc:sldChg chg="addSp delSp modSp mod setBg">
        <pc:chgData name="Tarik Mandic" userId="S::523830@student.saxion.nl::439c7a4d-f205-4d25-857a-597efe0ab2b9" providerId="AD" clId="Web-{6E590A19-49EF-41C2-B6A9-73D10894C314}" dt="2022-05-29T17:43:17.267" v="60" actId="1076"/>
        <pc:sldMkLst>
          <pc:docMk/>
          <pc:sldMk cId="85428982" sldId="262"/>
        </pc:sldMkLst>
        <pc:spChg chg="mod">
          <ac:chgData name="Tarik Mandic" userId="S::523830@student.saxion.nl::439c7a4d-f205-4d25-857a-597efe0ab2b9" providerId="AD" clId="Web-{6E590A19-49EF-41C2-B6A9-73D10894C314}" dt="2022-05-29T17:42:40.765" v="52"/>
          <ac:spMkLst>
            <pc:docMk/>
            <pc:sldMk cId="85428982" sldId="262"/>
            <ac:spMk id="2" creationId="{B57ED696-EA93-2E48-DCFE-A8B12AFC7590}"/>
          </ac:spMkLst>
        </pc:spChg>
        <pc:spChg chg="del">
          <ac:chgData name="Tarik Mandic" userId="S::523830@student.saxion.nl::439c7a4d-f205-4d25-857a-597efe0ab2b9" providerId="AD" clId="Web-{6E590A19-49EF-41C2-B6A9-73D10894C314}" dt="2022-05-29T17:42:12.904" v="45"/>
          <ac:spMkLst>
            <pc:docMk/>
            <pc:sldMk cId="85428982" sldId="262"/>
            <ac:spMk id="3" creationId="{0DCF3992-64CD-CBCE-F763-EBFCBDEFB84D}"/>
          </ac:spMkLst>
        </pc:spChg>
        <pc:spChg chg="mod ord">
          <ac:chgData name="Tarik Mandic" userId="S::523830@student.saxion.nl::439c7a4d-f205-4d25-857a-597efe0ab2b9" providerId="AD" clId="Web-{6E590A19-49EF-41C2-B6A9-73D10894C314}" dt="2022-05-29T17:42:40.765" v="52"/>
          <ac:spMkLst>
            <pc:docMk/>
            <pc:sldMk cId="85428982" sldId="262"/>
            <ac:spMk id="4" creationId="{E045D105-FF52-B6EF-445E-2562A05C7C47}"/>
          </ac:spMkLst>
        </pc:spChg>
        <pc:spChg chg="add del">
          <ac:chgData name="Tarik Mandic" userId="S::523830@student.saxion.nl::439c7a4d-f205-4d25-857a-597efe0ab2b9" providerId="AD" clId="Web-{6E590A19-49EF-41C2-B6A9-73D10894C314}" dt="2022-05-29T17:42:40.765" v="52"/>
          <ac:spMkLst>
            <pc:docMk/>
            <pc:sldMk cId="85428982" sldId="262"/>
            <ac:spMk id="10" creationId="{5BA2DC0E-CC53-1E6A-AB68-F7A363E32FDD}"/>
          </ac:spMkLst>
        </pc:spChg>
        <pc:grpChg chg="add del">
          <ac:chgData name="Tarik Mandic" userId="S::523830@student.saxion.nl::439c7a4d-f205-4d25-857a-597efe0ab2b9" providerId="AD" clId="Web-{6E590A19-49EF-41C2-B6A9-73D10894C314}" dt="2022-05-29T17:42:40.765" v="52"/>
          <ac:grpSpMkLst>
            <pc:docMk/>
            <pc:sldMk cId="85428982" sldId="262"/>
            <ac:grpSpMk id="13" creationId="{F693BD2D-90DE-41D0-B07B-6670FECAB580}"/>
          </ac:grpSpMkLst>
        </pc:grpChg>
        <pc:grpChg chg="add del">
          <ac:chgData name="Tarik Mandic" userId="S::523830@student.saxion.nl::439c7a4d-f205-4d25-857a-597efe0ab2b9" providerId="AD" clId="Web-{6E590A19-49EF-41C2-B6A9-73D10894C314}" dt="2022-05-29T17:42:40.765" v="52"/>
          <ac:grpSpMkLst>
            <pc:docMk/>
            <pc:sldMk cId="85428982" sldId="262"/>
            <ac:grpSpMk id="17" creationId="{5AADE310-421F-4A07-86A0-0E0B3C3E2D6E}"/>
          </ac:grpSpMkLst>
        </pc:grpChg>
        <pc:picChg chg="add mod ord">
          <ac:chgData name="Tarik Mandic" userId="S::523830@student.saxion.nl::439c7a4d-f205-4d25-857a-597efe0ab2b9" providerId="AD" clId="Web-{6E590A19-49EF-41C2-B6A9-73D10894C314}" dt="2022-05-29T17:43:12.735" v="59" actId="1076"/>
          <ac:picMkLst>
            <pc:docMk/>
            <pc:sldMk cId="85428982" sldId="262"/>
            <ac:picMk id="5" creationId="{B8553E99-4BFC-E8E1-C329-27C8181657D7}"/>
          </ac:picMkLst>
        </pc:picChg>
        <pc:picChg chg="add mod">
          <ac:chgData name="Tarik Mandic" userId="S::523830@student.saxion.nl::439c7a4d-f205-4d25-857a-597efe0ab2b9" providerId="AD" clId="Web-{6E590A19-49EF-41C2-B6A9-73D10894C314}" dt="2022-05-29T17:43:17.267" v="60" actId="1076"/>
          <ac:picMkLst>
            <pc:docMk/>
            <pc:sldMk cId="85428982" sldId="262"/>
            <ac:picMk id="6" creationId="{F26A300A-E878-BB45-35D6-53BFFD786683}"/>
          </ac:picMkLst>
        </pc:picChg>
        <pc:cxnChg chg="add del">
          <ac:chgData name="Tarik Mandic" userId="S::523830@student.saxion.nl::439c7a4d-f205-4d25-857a-597efe0ab2b9" providerId="AD" clId="Web-{6E590A19-49EF-41C2-B6A9-73D10894C314}" dt="2022-05-29T17:42:40.765" v="52"/>
          <ac:cxnSpMkLst>
            <pc:docMk/>
            <pc:sldMk cId="85428982" sldId="262"/>
            <ac:cxnSpMk id="73" creationId="{23645D35-E797-4482-A1FD-29D21AEACAB6}"/>
          </ac:cxnSpMkLst>
        </pc:cxnChg>
        <pc:cxnChg chg="add del">
          <ac:chgData name="Tarik Mandic" userId="S::523830@student.saxion.nl::439c7a4d-f205-4d25-857a-597efe0ab2b9" providerId="AD" clId="Web-{6E590A19-49EF-41C2-B6A9-73D10894C314}" dt="2022-05-29T17:42:40.765" v="52"/>
          <ac:cxnSpMkLst>
            <pc:docMk/>
            <pc:sldMk cId="85428982" sldId="262"/>
            <ac:cxnSpMk id="75" creationId="{CC7BA197-BE1E-4B2B-B2BC-7A9A095AEED0}"/>
          </ac:cxnSpMkLst>
        </pc:cxnChg>
      </pc:sldChg>
      <pc:sldChg chg="addSp delSp modSp">
        <pc:chgData name="Tarik Mandic" userId="S::523830@student.saxion.nl::439c7a4d-f205-4d25-857a-597efe0ab2b9" providerId="AD" clId="Web-{6E590A19-49EF-41C2-B6A9-73D10894C314}" dt="2022-05-29T17:57:05.797" v="139" actId="20577"/>
        <pc:sldMkLst>
          <pc:docMk/>
          <pc:sldMk cId="1162809315" sldId="263"/>
        </pc:sldMkLst>
        <pc:spChg chg="del">
          <ac:chgData name="Tarik Mandic" userId="S::523830@student.saxion.nl::439c7a4d-f205-4d25-857a-597efe0ab2b9" providerId="AD" clId="Web-{6E590A19-49EF-41C2-B6A9-73D10894C314}" dt="2022-05-29T17:43:52.331" v="61"/>
          <ac:spMkLst>
            <pc:docMk/>
            <pc:sldMk cId="1162809315" sldId="263"/>
            <ac:spMk id="3" creationId="{BE614E14-7EEA-08CF-191E-42FF3CE1540B}"/>
          </ac:spMkLst>
        </pc:spChg>
        <pc:spChg chg="add mod">
          <ac:chgData name="Tarik Mandic" userId="S::523830@student.saxion.nl::439c7a4d-f205-4d25-857a-597efe0ab2b9" providerId="AD" clId="Web-{6E590A19-49EF-41C2-B6A9-73D10894C314}" dt="2022-05-29T17:57:05.797" v="139" actId="20577"/>
          <ac:spMkLst>
            <pc:docMk/>
            <pc:sldMk cId="1162809315" sldId="263"/>
            <ac:spMk id="9" creationId="{17537863-EA75-8CEE-A649-6F0844B7E857}"/>
          </ac:spMkLst>
        </pc:spChg>
        <pc:picChg chg="add del mod ord">
          <ac:chgData name="Tarik Mandic" userId="S::523830@student.saxion.nl::439c7a4d-f205-4d25-857a-597efe0ab2b9" providerId="AD" clId="Web-{6E590A19-49EF-41C2-B6A9-73D10894C314}" dt="2022-05-29T17:56:12.373" v="103"/>
          <ac:picMkLst>
            <pc:docMk/>
            <pc:sldMk cId="1162809315" sldId="263"/>
            <ac:picMk id="5" creationId="{E258BAE0-B6D4-3C40-E294-B17135FCC945}"/>
          </ac:picMkLst>
        </pc:picChg>
        <pc:picChg chg="add mod">
          <ac:chgData name="Tarik Mandic" userId="S::523830@student.saxion.nl::439c7a4d-f205-4d25-857a-597efe0ab2b9" providerId="AD" clId="Web-{6E590A19-49EF-41C2-B6A9-73D10894C314}" dt="2022-05-29T17:56:18.717" v="104" actId="1076"/>
          <ac:picMkLst>
            <pc:docMk/>
            <pc:sldMk cId="1162809315" sldId="263"/>
            <ac:picMk id="6" creationId="{1B607DF4-4E14-B8F3-99B5-809ADFB20834}"/>
          </ac:picMkLst>
        </pc:picChg>
        <pc:picChg chg="add mod">
          <ac:chgData name="Tarik Mandic" userId="S::523830@student.saxion.nl::439c7a4d-f205-4d25-857a-597efe0ab2b9" providerId="AD" clId="Web-{6E590A19-49EF-41C2-B6A9-73D10894C314}" dt="2022-05-29T17:53:52.818" v="99" actId="14100"/>
          <ac:picMkLst>
            <pc:docMk/>
            <pc:sldMk cId="1162809315" sldId="263"/>
            <ac:picMk id="7" creationId="{44E2F46E-B1CC-3895-2E33-AD1412EC64B2}"/>
          </ac:picMkLst>
        </pc:picChg>
      </pc:sldChg>
      <pc:sldChg chg="addSp modSp new mod setBg">
        <pc:chgData name="Tarik Mandic" userId="S::523830@student.saxion.nl::439c7a4d-f205-4d25-857a-597efe0ab2b9" providerId="AD" clId="Web-{6E590A19-49EF-41C2-B6A9-73D10894C314}" dt="2022-05-29T18:43:23.214" v="170" actId="20577"/>
        <pc:sldMkLst>
          <pc:docMk/>
          <pc:sldMk cId="2741574247" sldId="268"/>
        </pc:sldMkLst>
        <pc:spChg chg="mod">
          <ac:chgData name="Tarik Mandic" userId="S::523830@student.saxion.nl::439c7a4d-f205-4d25-857a-597efe0ab2b9" providerId="AD" clId="Web-{6E590A19-49EF-41C2-B6A9-73D10894C314}" dt="2022-05-29T18:43:23.214" v="170" actId="20577"/>
          <ac:spMkLst>
            <pc:docMk/>
            <pc:sldMk cId="2741574247" sldId="268"/>
            <ac:spMk id="2" creationId="{0A5BB8F0-915A-C8EA-FDF8-27B316AAB5C9}"/>
          </ac:spMkLst>
        </pc:spChg>
        <pc:spChg chg="mod">
          <ac:chgData name="Tarik Mandic" userId="S::523830@student.saxion.nl::439c7a4d-f205-4d25-857a-597efe0ab2b9" providerId="AD" clId="Web-{6E590A19-49EF-41C2-B6A9-73D10894C314}" dt="2022-05-29T18:07:41.146" v="142"/>
          <ac:spMkLst>
            <pc:docMk/>
            <pc:sldMk cId="2741574247" sldId="268"/>
            <ac:spMk id="4" creationId="{6E1E650B-E5D5-2971-8D94-7630EE513335}"/>
          </ac:spMkLst>
        </pc:spChg>
        <pc:spChg chg="add mod">
          <ac:chgData name="Tarik Mandic" userId="S::523830@student.saxion.nl::439c7a4d-f205-4d25-857a-597efe0ab2b9" providerId="AD" clId="Web-{6E590A19-49EF-41C2-B6A9-73D10894C314}" dt="2022-05-29T18:14:09.183" v="163" actId="20577"/>
          <ac:spMkLst>
            <pc:docMk/>
            <pc:sldMk cId="2741574247" sldId="268"/>
            <ac:spMk id="9" creationId="{8E65B4A4-2392-BE88-130A-10C5203B28FF}"/>
          </ac:spMkLst>
        </pc:spChg>
        <pc:spChg chg="add">
          <ac:chgData name="Tarik Mandic" userId="S::523830@student.saxion.nl::439c7a4d-f205-4d25-857a-597efe0ab2b9" providerId="AD" clId="Web-{6E590A19-49EF-41C2-B6A9-73D10894C314}" dt="2022-05-29T18:07:41.146" v="142"/>
          <ac:spMkLst>
            <pc:docMk/>
            <pc:sldMk cId="2741574247" sldId="268"/>
            <ac:spMk id="12" creationId="{E4B7B3E3-827A-48BE-AD67-A57C45AA6949}"/>
          </ac:spMkLst>
        </pc:spChg>
        <pc:picChg chg="mod">
          <ac:chgData name="Tarik Mandic" userId="S::523830@student.saxion.nl::439c7a4d-f205-4d25-857a-597efe0ab2b9" providerId="AD" clId="Web-{6E590A19-49EF-41C2-B6A9-73D10894C314}" dt="2022-05-29T18:07:41.146" v="142"/>
          <ac:picMkLst>
            <pc:docMk/>
            <pc:sldMk cId="2741574247" sldId="268"/>
            <ac:picMk id="5" creationId="{3A082916-826A-B78B-0689-E01E598201D2}"/>
          </ac:picMkLst>
        </pc:picChg>
      </pc:sldChg>
      <pc:sldChg chg="new">
        <pc:chgData name="Tarik Mandic" userId="S::523830@student.saxion.nl::439c7a4d-f205-4d25-857a-597efe0ab2b9" providerId="AD" clId="Web-{6E590A19-49EF-41C2-B6A9-73D10894C314}" dt="2022-05-29T17:59:08.492" v="141"/>
        <pc:sldMkLst>
          <pc:docMk/>
          <pc:sldMk cId="1232080734" sldId="269"/>
        </pc:sldMkLst>
      </pc:sldChg>
    </pc:docChg>
  </pc:docChgLst>
  <pc:docChgLst>
    <pc:chgData name="Tarik Mandic" userId="S::523830@student.saxion.nl::439c7a4d-f205-4d25-857a-597efe0ab2b9" providerId="AD" clId="Web-{B6E86AE2-6879-418E-B12A-5D5B87E8EAE6}"/>
    <pc:docChg chg="modSld">
      <pc:chgData name="Tarik Mandic" userId="S::523830@student.saxion.nl::439c7a4d-f205-4d25-857a-597efe0ab2b9" providerId="AD" clId="Web-{B6E86AE2-6879-418E-B12A-5D5B87E8EAE6}" dt="2022-05-29T20:05:45.631" v="0" actId="20577"/>
      <pc:docMkLst>
        <pc:docMk/>
      </pc:docMkLst>
      <pc:sldChg chg="modSp">
        <pc:chgData name="Tarik Mandic" userId="S::523830@student.saxion.nl::439c7a4d-f205-4d25-857a-597efe0ab2b9" providerId="AD" clId="Web-{B6E86AE2-6879-418E-B12A-5D5B87E8EAE6}" dt="2022-05-29T20:05:45.631" v="0" actId="20577"/>
        <pc:sldMkLst>
          <pc:docMk/>
          <pc:sldMk cId="3886041577" sldId="265"/>
        </pc:sldMkLst>
        <pc:spChg chg="mod">
          <ac:chgData name="Tarik Mandic" userId="S::523830@student.saxion.nl::439c7a4d-f205-4d25-857a-597efe0ab2b9" providerId="AD" clId="Web-{B6E86AE2-6879-418E-B12A-5D5B87E8EAE6}" dt="2022-05-29T20:05:45.631" v="0" actId="20577"/>
          <ac:spMkLst>
            <pc:docMk/>
            <pc:sldMk cId="3886041577" sldId="265"/>
            <ac:spMk id="1030" creationId="{31FCF96A-3EEA-DFB2-EB3D-31766355FA0C}"/>
          </ac:spMkLst>
        </pc:spChg>
      </pc:sldChg>
    </pc:docChg>
  </pc:docChgLst>
  <pc:docChgLst>
    <pc:chgData name="Jurijs Žuravlovs" userId="S::440882@student.saxion.nl::58df1e74-e3f2-4591-84da-e18c7840937d" providerId="AD" clId="Web-{8C7AA4E7-7EEC-4E52-8486-73AFCAD3E29E}"/>
    <pc:docChg chg="modSld">
      <pc:chgData name="Jurijs Žuravlovs" userId="S::440882@student.saxion.nl::58df1e74-e3f2-4591-84da-e18c7840937d" providerId="AD" clId="Web-{8C7AA4E7-7EEC-4E52-8486-73AFCAD3E29E}" dt="2022-05-29T19:07:23.789" v="11"/>
      <pc:docMkLst>
        <pc:docMk/>
      </pc:docMkLst>
      <pc:sldChg chg="addSp delSp modSp">
        <pc:chgData name="Jurijs Žuravlovs" userId="S::440882@student.saxion.nl::58df1e74-e3f2-4591-84da-e18c7840937d" providerId="AD" clId="Web-{8C7AA4E7-7EEC-4E52-8486-73AFCAD3E29E}" dt="2022-05-29T19:06:29.944" v="7" actId="1076"/>
        <pc:sldMkLst>
          <pc:docMk/>
          <pc:sldMk cId="3801872130" sldId="266"/>
        </pc:sldMkLst>
        <pc:picChg chg="add del mod">
          <ac:chgData name="Jurijs Žuravlovs" userId="S::440882@student.saxion.nl::58df1e74-e3f2-4591-84da-e18c7840937d" providerId="AD" clId="Web-{8C7AA4E7-7EEC-4E52-8486-73AFCAD3E29E}" dt="2022-05-29T19:06:08.568" v="4"/>
          <ac:picMkLst>
            <pc:docMk/>
            <pc:sldMk cId="3801872130" sldId="266"/>
            <ac:picMk id="3" creationId="{B175C2C5-1A5E-C7D3-8BE4-DC2A06C07D02}"/>
          </ac:picMkLst>
        </pc:picChg>
        <pc:picChg chg="add mod">
          <ac:chgData name="Jurijs Žuravlovs" userId="S::440882@student.saxion.nl::58df1e74-e3f2-4591-84da-e18c7840937d" providerId="AD" clId="Web-{8C7AA4E7-7EEC-4E52-8486-73AFCAD3E29E}" dt="2022-05-29T19:06:29.944" v="7" actId="1076"/>
          <ac:picMkLst>
            <pc:docMk/>
            <pc:sldMk cId="3801872130" sldId="266"/>
            <ac:picMk id="5" creationId="{8ECF33AD-64C7-3C82-0BBA-80DDEB343489}"/>
          </ac:picMkLst>
        </pc:picChg>
      </pc:sldChg>
      <pc:sldChg chg="addSp delSp modSp">
        <pc:chgData name="Jurijs Žuravlovs" userId="S::440882@student.saxion.nl::58df1e74-e3f2-4591-84da-e18c7840937d" providerId="AD" clId="Web-{8C7AA4E7-7EEC-4E52-8486-73AFCAD3E29E}" dt="2022-05-29T19:07:23.789" v="11"/>
        <pc:sldMkLst>
          <pc:docMk/>
          <pc:sldMk cId="2741574247" sldId="268"/>
        </pc:sldMkLst>
        <pc:picChg chg="add del mod">
          <ac:chgData name="Jurijs Žuravlovs" userId="S::440882@student.saxion.nl::58df1e74-e3f2-4591-84da-e18c7840937d" providerId="AD" clId="Web-{8C7AA4E7-7EEC-4E52-8486-73AFCAD3E29E}" dt="2022-05-29T19:07:23.789" v="11"/>
          <ac:picMkLst>
            <pc:docMk/>
            <pc:sldMk cId="2741574247" sldId="268"/>
            <ac:picMk id="3" creationId="{1699266A-0157-3BCB-3819-1C2986AE5290}"/>
          </ac:picMkLst>
        </pc:picChg>
        <pc:picChg chg="mod">
          <ac:chgData name="Jurijs Žuravlovs" userId="S::440882@student.saxion.nl::58df1e74-e3f2-4591-84da-e18c7840937d" providerId="AD" clId="Web-{8C7AA4E7-7EEC-4E52-8486-73AFCAD3E29E}" dt="2022-05-29T19:07:15.632" v="9" actId="1076"/>
          <ac:picMkLst>
            <pc:docMk/>
            <pc:sldMk cId="2741574247" sldId="268"/>
            <ac:picMk id="5" creationId="{3A082916-826A-B78B-0689-E01E598201D2}"/>
          </ac:picMkLst>
        </pc:picChg>
      </pc:sldChg>
    </pc:docChg>
  </pc:docChgLst>
  <pc:docChgLst>
    <pc:chgData name="Jurijs Žuravlovs" userId="S::440882@student.saxion.nl::58df1e74-e3f2-4591-84da-e18c7840937d" providerId="AD" clId="Web-{7C86C968-D206-4C45-9645-74428604A2F0}"/>
    <pc:docChg chg="addSld modSld">
      <pc:chgData name="Jurijs Žuravlovs" userId="S::440882@student.saxion.nl::58df1e74-e3f2-4591-84da-e18c7840937d" providerId="AD" clId="Web-{7C86C968-D206-4C45-9645-74428604A2F0}" dt="2022-05-31T10:29:56.451" v="78"/>
      <pc:docMkLst>
        <pc:docMk/>
      </pc:docMkLst>
      <pc:sldChg chg="modSp">
        <pc:chgData name="Jurijs Žuravlovs" userId="S::440882@student.saxion.nl::58df1e74-e3f2-4591-84da-e18c7840937d" providerId="AD" clId="Web-{7C86C968-D206-4C45-9645-74428604A2F0}" dt="2022-05-31T09:10:46.921" v="73" actId="20577"/>
        <pc:sldMkLst>
          <pc:docMk/>
          <pc:sldMk cId="1162809315" sldId="263"/>
        </pc:sldMkLst>
        <pc:spChg chg="mod">
          <ac:chgData name="Jurijs Žuravlovs" userId="S::440882@student.saxion.nl::58df1e74-e3f2-4591-84da-e18c7840937d" providerId="AD" clId="Web-{7C86C968-D206-4C45-9645-74428604A2F0}" dt="2022-05-31T09:10:46.921" v="73" actId="20577"/>
          <ac:spMkLst>
            <pc:docMk/>
            <pc:sldMk cId="1162809315" sldId="263"/>
            <ac:spMk id="9" creationId="{17537863-EA75-8CEE-A649-6F0844B7E857}"/>
          </ac:spMkLst>
        </pc:spChg>
      </pc:sldChg>
      <pc:sldChg chg="modSp">
        <pc:chgData name="Jurijs Žuravlovs" userId="S::440882@student.saxion.nl::58df1e74-e3f2-4591-84da-e18c7840937d" providerId="AD" clId="Web-{7C86C968-D206-4C45-9645-74428604A2F0}" dt="2022-05-31T09:00:00.685" v="2" actId="20577"/>
        <pc:sldMkLst>
          <pc:docMk/>
          <pc:sldMk cId="906788517" sldId="273"/>
        </pc:sldMkLst>
        <pc:spChg chg="mod">
          <ac:chgData name="Jurijs Žuravlovs" userId="S::440882@student.saxion.nl::58df1e74-e3f2-4591-84da-e18c7840937d" providerId="AD" clId="Web-{7C86C968-D206-4C45-9645-74428604A2F0}" dt="2022-05-31T09:00:00.685" v="2" actId="20577"/>
          <ac:spMkLst>
            <pc:docMk/>
            <pc:sldMk cId="906788517" sldId="273"/>
            <ac:spMk id="2" creationId="{4D198254-4DD7-F412-CF88-8686522B4DD3}"/>
          </ac:spMkLst>
        </pc:spChg>
        <pc:spChg chg="mod">
          <ac:chgData name="Jurijs Žuravlovs" userId="S::440882@student.saxion.nl::58df1e74-e3f2-4591-84da-e18c7840937d" providerId="AD" clId="Web-{7C86C968-D206-4C45-9645-74428604A2F0}" dt="2022-05-31T08:59:54.747" v="1" actId="20577"/>
          <ac:spMkLst>
            <pc:docMk/>
            <pc:sldMk cId="906788517" sldId="273"/>
            <ac:spMk id="3" creationId="{FE93A591-9F71-9DA0-4D6E-B5EF544BAD2F}"/>
          </ac:spMkLst>
        </pc:spChg>
      </pc:sldChg>
      <pc:sldChg chg="addSp delSp modSp new">
        <pc:chgData name="Jurijs Žuravlovs" userId="S::440882@student.saxion.nl::58df1e74-e3f2-4591-84da-e18c7840937d" providerId="AD" clId="Web-{7C86C968-D206-4C45-9645-74428604A2F0}" dt="2022-05-31T09:09:54.279" v="67" actId="14100"/>
        <pc:sldMkLst>
          <pc:docMk/>
          <pc:sldMk cId="542173167" sldId="277"/>
        </pc:sldMkLst>
        <pc:spChg chg="mod">
          <ac:chgData name="Jurijs Žuravlovs" userId="S::440882@student.saxion.nl::58df1e74-e3f2-4591-84da-e18c7840937d" providerId="AD" clId="Web-{7C86C968-D206-4C45-9645-74428604A2F0}" dt="2022-05-31T09:09:49.529" v="66" actId="1076"/>
          <ac:spMkLst>
            <pc:docMk/>
            <pc:sldMk cId="542173167" sldId="277"/>
            <ac:spMk id="2" creationId="{0C54246A-3535-3D77-599C-851DC31D6D29}"/>
          </ac:spMkLst>
        </pc:spChg>
        <pc:spChg chg="del">
          <ac:chgData name="Jurijs Žuravlovs" userId="S::440882@student.saxion.nl::58df1e74-e3f2-4591-84da-e18c7840937d" providerId="AD" clId="Web-{7C86C968-D206-4C45-9645-74428604A2F0}" dt="2022-05-31T09:05:36.725" v="4"/>
          <ac:spMkLst>
            <pc:docMk/>
            <pc:sldMk cId="542173167" sldId="277"/>
            <ac:spMk id="3" creationId="{5B6775CE-6BBE-21C5-423D-1EA308ABC90D}"/>
          </ac:spMkLst>
        </pc:spChg>
        <pc:spChg chg="add mod">
          <ac:chgData name="Jurijs Žuravlovs" userId="S::440882@student.saxion.nl::58df1e74-e3f2-4591-84da-e18c7840937d" providerId="AD" clId="Web-{7C86C968-D206-4C45-9645-74428604A2F0}" dt="2022-05-31T09:09:19.028" v="54" actId="14100"/>
          <ac:spMkLst>
            <pc:docMk/>
            <pc:sldMk cId="542173167" sldId="277"/>
            <ac:spMk id="8" creationId="{0C24787E-68F0-AB5B-D1DE-EB7544C31B07}"/>
          </ac:spMkLst>
        </pc:spChg>
        <pc:spChg chg="add mod">
          <ac:chgData name="Jurijs Žuravlovs" userId="S::440882@student.saxion.nl::58df1e74-e3f2-4591-84da-e18c7840937d" providerId="AD" clId="Web-{7C86C968-D206-4C45-9645-74428604A2F0}" dt="2022-05-31T09:09:39.075" v="64" actId="20577"/>
          <ac:spMkLst>
            <pc:docMk/>
            <pc:sldMk cId="542173167" sldId="277"/>
            <ac:spMk id="9" creationId="{13524A5B-CE1D-2DC5-4F1D-CBE068D672A7}"/>
          </ac:spMkLst>
        </pc:spChg>
        <pc:picChg chg="add mod ord">
          <ac:chgData name="Jurijs Žuravlovs" userId="S::440882@student.saxion.nl::58df1e74-e3f2-4591-84da-e18c7840937d" providerId="AD" clId="Web-{7C86C968-D206-4C45-9645-74428604A2F0}" dt="2022-05-31T09:08:51.996" v="43" actId="1076"/>
          <ac:picMkLst>
            <pc:docMk/>
            <pc:sldMk cId="542173167" sldId="277"/>
            <ac:picMk id="5" creationId="{A0F4EEFC-D016-AE51-8543-196A220E15BF}"/>
          </ac:picMkLst>
        </pc:picChg>
        <pc:picChg chg="add mod">
          <ac:chgData name="Jurijs Žuravlovs" userId="S::440882@student.saxion.nl::58df1e74-e3f2-4591-84da-e18c7840937d" providerId="AD" clId="Web-{7C86C968-D206-4C45-9645-74428604A2F0}" dt="2022-05-31T09:09:54.279" v="67" actId="14100"/>
          <ac:picMkLst>
            <pc:docMk/>
            <pc:sldMk cId="542173167" sldId="277"/>
            <ac:picMk id="6" creationId="{4F043EDC-2444-834D-609E-2597CB310656}"/>
          </ac:picMkLst>
        </pc:picChg>
        <pc:picChg chg="add mod">
          <ac:chgData name="Jurijs Žuravlovs" userId="S::440882@student.saxion.nl::58df1e74-e3f2-4591-84da-e18c7840937d" providerId="AD" clId="Web-{7C86C968-D206-4C45-9645-74428604A2F0}" dt="2022-05-31T09:09:45.825" v="65" actId="14100"/>
          <ac:picMkLst>
            <pc:docMk/>
            <pc:sldMk cId="542173167" sldId="277"/>
            <ac:picMk id="7" creationId="{1A08E5C3-97CF-DF8D-8D83-2FAF04017FBC}"/>
          </ac:picMkLst>
        </pc:picChg>
      </pc:sldChg>
      <pc:sldChg chg="addSp delSp modSp new">
        <pc:chgData name="Jurijs Žuravlovs" userId="S::440882@student.saxion.nl::58df1e74-e3f2-4591-84da-e18c7840937d" providerId="AD" clId="Web-{7C86C968-D206-4C45-9645-74428604A2F0}" dt="2022-05-31T10:29:56.451" v="78"/>
        <pc:sldMkLst>
          <pc:docMk/>
          <pc:sldMk cId="3712832121" sldId="278"/>
        </pc:sldMkLst>
        <pc:spChg chg="add del">
          <ac:chgData name="Jurijs Žuravlovs" userId="S::440882@student.saxion.nl::58df1e74-e3f2-4591-84da-e18c7840937d" providerId="AD" clId="Web-{7C86C968-D206-4C45-9645-74428604A2F0}" dt="2022-05-31T10:29:56.451" v="78"/>
          <ac:spMkLst>
            <pc:docMk/>
            <pc:sldMk cId="3712832121" sldId="278"/>
            <ac:spMk id="3" creationId="{502EC718-0808-B831-6F5A-DCBB384DEA0B}"/>
          </ac:spMkLst>
        </pc:spChg>
        <pc:graphicFrameChg chg="add del mod ord modGraphic">
          <ac:chgData name="Jurijs Žuravlovs" userId="S::440882@student.saxion.nl::58df1e74-e3f2-4591-84da-e18c7840937d" providerId="AD" clId="Web-{7C86C968-D206-4C45-9645-74428604A2F0}" dt="2022-05-31T10:29:29.716" v="76"/>
          <ac:graphicFrameMkLst>
            <pc:docMk/>
            <pc:sldMk cId="3712832121" sldId="278"/>
            <ac:graphicFrameMk id="5" creationId="{3C9DE00C-6596-5CD2-BB04-6E13B4C680BD}"/>
          </ac:graphicFrameMkLst>
        </pc:graphicFrameChg>
        <pc:graphicFrameChg chg="add del mod ord modGraphic">
          <ac:chgData name="Jurijs Žuravlovs" userId="S::440882@student.saxion.nl::58df1e74-e3f2-4591-84da-e18c7840937d" providerId="AD" clId="Web-{7C86C968-D206-4C45-9645-74428604A2F0}" dt="2022-05-31T10:29:56.451" v="78"/>
          <ac:graphicFrameMkLst>
            <pc:docMk/>
            <pc:sldMk cId="3712832121" sldId="278"/>
            <ac:graphicFrameMk id="12" creationId="{1FC49882-3DA6-37FE-C3D5-E6BFF40C83D7}"/>
          </ac:graphicFrameMkLst>
        </pc:graphicFrameChg>
      </pc:sldChg>
    </pc:docChg>
  </pc:docChgLst>
  <pc:docChgLst>
    <pc:chgData name="Karolis Juozapaitis" userId="f915dfda-416d-48de-865b-8f065328de84" providerId="ADAL" clId="{6E10A1AC-D2ED-44BF-BC73-EFF4CC0581B6}"/>
    <pc:docChg chg="undo redo custSel addSld delSld modSld">
      <pc:chgData name="Karolis Juozapaitis" userId="f915dfda-416d-48de-865b-8f065328de84" providerId="ADAL" clId="{6E10A1AC-D2ED-44BF-BC73-EFF4CC0581B6}" dt="2022-05-29T19:35:04.729" v="853" actId="1076"/>
      <pc:docMkLst>
        <pc:docMk/>
      </pc:docMkLst>
      <pc:sldChg chg="addSp delSp modSp mod addAnim delAnim">
        <pc:chgData name="Karolis Juozapaitis" userId="f915dfda-416d-48de-865b-8f065328de84" providerId="ADAL" clId="{6E10A1AC-D2ED-44BF-BC73-EFF4CC0581B6}" dt="2022-05-29T19:31:01.620" v="764" actId="1076"/>
        <pc:sldMkLst>
          <pc:docMk/>
          <pc:sldMk cId="3022727081" sldId="258"/>
        </pc:sldMkLst>
        <pc:spChg chg="mod ord">
          <ac:chgData name="Karolis Juozapaitis" userId="f915dfda-416d-48de-865b-8f065328de84" providerId="ADAL" clId="{6E10A1AC-D2ED-44BF-BC73-EFF4CC0581B6}" dt="2022-05-29T19:30:53.005" v="758" actId="26606"/>
          <ac:spMkLst>
            <pc:docMk/>
            <pc:sldMk cId="3022727081" sldId="258"/>
            <ac:spMk id="2" creationId="{E46BDF2E-AA6E-49AC-B130-BBF57888A094}"/>
          </ac:spMkLst>
        </pc:spChg>
        <pc:spChg chg="mod ord">
          <ac:chgData name="Karolis Juozapaitis" userId="f915dfda-416d-48de-865b-8f065328de84" providerId="ADAL" clId="{6E10A1AC-D2ED-44BF-BC73-EFF4CC0581B6}" dt="2022-05-29T19:27:13.290" v="635" actId="26606"/>
          <ac:spMkLst>
            <pc:docMk/>
            <pc:sldMk cId="3022727081" sldId="258"/>
            <ac:spMk id="4" creationId="{9A721972-24EA-4375-9401-0DD2CEBF611E}"/>
          </ac:spMkLst>
        </pc:spChg>
        <pc:spChg chg="add del">
          <ac:chgData name="Karolis Juozapaitis" userId="f915dfda-416d-48de-865b-8f065328de84" providerId="ADAL" clId="{6E10A1AC-D2ED-44BF-BC73-EFF4CC0581B6}" dt="2022-05-29T19:23:30.121" v="442" actId="26606"/>
          <ac:spMkLst>
            <pc:docMk/>
            <pc:sldMk cId="3022727081" sldId="258"/>
            <ac:spMk id="73" creationId="{E4B7B3E3-827A-48BE-AD67-A57C45AA6949}"/>
          </ac:spMkLst>
        </pc:spChg>
        <pc:spChg chg="mod ord">
          <ac:chgData name="Karolis Juozapaitis" userId="f915dfda-416d-48de-865b-8f065328de84" providerId="ADAL" clId="{6E10A1AC-D2ED-44BF-BC73-EFF4CC0581B6}" dt="2022-05-29T19:30:53.005" v="759" actId="26606"/>
          <ac:spMkLst>
            <pc:docMk/>
            <pc:sldMk cId="3022727081" sldId="258"/>
            <ac:spMk id="1030" creationId="{31FCF96A-3EEA-DFB2-EB3D-31766355FA0C}"/>
          </ac:spMkLst>
        </pc:spChg>
        <pc:grpChg chg="add del">
          <ac:chgData name="Karolis Juozapaitis" userId="f915dfda-416d-48de-865b-8f065328de84" providerId="ADAL" clId="{6E10A1AC-D2ED-44BF-BC73-EFF4CC0581B6}" dt="2022-05-29T19:23:55.934" v="447" actId="26606"/>
          <ac:grpSpMkLst>
            <pc:docMk/>
            <pc:sldMk cId="3022727081" sldId="258"/>
            <ac:grpSpMk id="139" creationId="{5FE07634-A83A-4681-9C1D-BC0775F9D296}"/>
          </ac:grpSpMkLst>
        </pc:grpChg>
        <pc:grpChg chg="add del">
          <ac:chgData name="Karolis Juozapaitis" userId="f915dfda-416d-48de-865b-8f065328de84" providerId="ADAL" clId="{6E10A1AC-D2ED-44BF-BC73-EFF4CC0581B6}" dt="2022-05-29T19:23:55.934" v="447" actId="26606"/>
          <ac:grpSpMkLst>
            <pc:docMk/>
            <pc:sldMk cId="3022727081" sldId="258"/>
            <ac:grpSpMk id="143" creationId="{A2E1FE48-FA7B-4262-B922-041542931DDF}"/>
          </ac:grpSpMkLst>
        </pc:grpChg>
        <pc:grpChg chg="add del">
          <ac:chgData name="Karolis Juozapaitis" userId="f915dfda-416d-48de-865b-8f065328de84" providerId="ADAL" clId="{6E10A1AC-D2ED-44BF-BC73-EFF4CC0581B6}" dt="2022-05-29T19:22:55.387" v="405" actId="26606"/>
          <ac:grpSpMkLst>
            <pc:docMk/>
            <pc:sldMk cId="3022727081" sldId="258"/>
            <ac:grpSpMk id="198" creationId="{5FE07634-A83A-4681-9C1D-BC0775F9D296}"/>
          </ac:grpSpMkLst>
        </pc:grpChg>
        <pc:grpChg chg="add del">
          <ac:chgData name="Karolis Juozapaitis" userId="f915dfda-416d-48de-865b-8f065328de84" providerId="ADAL" clId="{6E10A1AC-D2ED-44BF-BC73-EFF4CC0581B6}" dt="2022-05-29T19:23:25.822" v="433" actId="26606"/>
          <ac:grpSpMkLst>
            <pc:docMk/>
            <pc:sldMk cId="3022727081" sldId="258"/>
            <ac:grpSpMk id="199" creationId="{F21A37DB-EDD2-4025-A254-7FE5E4C7AE2B}"/>
          </ac:grpSpMkLst>
        </pc:grpChg>
        <pc:grpChg chg="add del">
          <ac:chgData name="Karolis Juozapaitis" userId="f915dfda-416d-48de-865b-8f065328de84" providerId="ADAL" clId="{6E10A1AC-D2ED-44BF-BC73-EFF4CC0581B6}" dt="2022-05-29T19:22:55.387" v="405" actId="26606"/>
          <ac:grpSpMkLst>
            <pc:docMk/>
            <pc:sldMk cId="3022727081" sldId="258"/>
            <ac:grpSpMk id="201" creationId="{A2E1FE48-FA7B-4262-B922-041542931DDF}"/>
          </ac:grpSpMkLst>
        </pc:grpChg>
        <pc:grpChg chg="add del">
          <ac:chgData name="Karolis Juozapaitis" userId="f915dfda-416d-48de-865b-8f065328de84" providerId="ADAL" clId="{6E10A1AC-D2ED-44BF-BC73-EFF4CC0581B6}" dt="2022-05-29T19:23:05.944" v="407" actId="26606"/>
          <ac:grpSpMkLst>
            <pc:docMk/>
            <pc:sldMk cId="3022727081" sldId="258"/>
            <ac:grpSpMk id="254" creationId="{AC7171C6-EA46-47D6-AAE3-DD4CA0393C5E}"/>
          </ac:grpSpMkLst>
        </pc:grpChg>
        <pc:grpChg chg="add del">
          <ac:chgData name="Karolis Juozapaitis" userId="f915dfda-416d-48de-865b-8f065328de84" providerId="ADAL" clId="{6E10A1AC-D2ED-44BF-BC73-EFF4CC0581B6}" dt="2022-05-29T19:23:05.944" v="407" actId="26606"/>
          <ac:grpSpMkLst>
            <pc:docMk/>
            <pc:sldMk cId="3022727081" sldId="258"/>
            <ac:grpSpMk id="257" creationId="{1A7C43DF-6C62-45B8-95AA-FD5810A86604}"/>
          </ac:grpSpMkLst>
        </pc:grpChg>
        <pc:grpChg chg="add del">
          <ac:chgData name="Karolis Juozapaitis" userId="f915dfda-416d-48de-865b-8f065328de84" providerId="ADAL" clId="{6E10A1AC-D2ED-44BF-BC73-EFF4CC0581B6}" dt="2022-05-29T19:23:05.944" v="407" actId="26606"/>
          <ac:grpSpMkLst>
            <pc:docMk/>
            <pc:sldMk cId="3022727081" sldId="258"/>
            <ac:grpSpMk id="312" creationId="{D0D26923-EE65-4E57-B679-61B80FBCAAB1}"/>
          </ac:grpSpMkLst>
        </pc:grpChg>
        <pc:grpChg chg="add del">
          <ac:chgData name="Karolis Juozapaitis" userId="f915dfda-416d-48de-865b-8f065328de84" providerId="ADAL" clId="{6E10A1AC-D2ED-44BF-BC73-EFF4CC0581B6}" dt="2022-05-29T19:23:05.944" v="407" actId="26606"/>
          <ac:grpSpMkLst>
            <pc:docMk/>
            <pc:sldMk cId="3022727081" sldId="258"/>
            <ac:grpSpMk id="1033" creationId="{F21A37DB-EDD2-4025-A254-7FE5E4C7AE2B}"/>
          </ac:grpSpMkLst>
        </pc:grpChg>
        <pc:grpChg chg="add del">
          <ac:chgData name="Karolis Juozapaitis" userId="f915dfda-416d-48de-865b-8f065328de84" providerId="ADAL" clId="{6E10A1AC-D2ED-44BF-BC73-EFF4CC0581B6}" dt="2022-05-29T19:27:13.290" v="635" actId="26606"/>
          <ac:grpSpMkLst>
            <pc:docMk/>
            <pc:sldMk cId="3022727081" sldId="258"/>
            <ac:grpSpMk id="1034" creationId="{4522F6F2-D276-4B44-927D-595B62E8F527}"/>
          </ac:grpSpMkLst>
        </pc:grpChg>
        <pc:grpChg chg="add del">
          <ac:chgData name="Karolis Juozapaitis" userId="f915dfda-416d-48de-865b-8f065328de84" providerId="ADAL" clId="{6E10A1AC-D2ED-44BF-BC73-EFF4CC0581B6}" dt="2022-05-29T19:23:25.822" v="433" actId="26606"/>
          <ac:grpSpMkLst>
            <pc:docMk/>
            <pc:sldMk cId="3022727081" sldId="258"/>
            <ac:grpSpMk id="1038" creationId="{3B471BDA-CF9A-4D5A-968B-40FC59D410D5}"/>
          </ac:grpSpMkLst>
        </pc:grpChg>
        <pc:grpChg chg="add del">
          <ac:chgData name="Karolis Juozapaitis" userId="f915dfda-416d-48de-865b-8f065328de84" providerId="ADAL" clId="{6E10A1AC-D2ED-44BF-BC73-EFF4CC0581B6}" dt="2022-05-29T19:23:25.822" v="433" actId="26606"/>
          <ac:grpSpMkLst>
            <pc:docMk/>
            <pc:sldMk cId="3022727081" sldId="258"/>
            <ac:grpSpMk id="1040" creationId="{C5A2BA54-1CB5-4D78-833D-4DE99D4CF650}"/>
          </ac:grpSpMkLst>
        </pc:grpChg>
        <pc:grpChg chg="add del">
          <ac:chgData name="Karolis Juozapaitis" userId="f915dfda-416d-48de-865b-8f065328de84" providerId="ADAL" clId="{6E10A1AC-D2ED-44BF-BC73-EFF4CC0581B6}" dt="2022-05-29T19:23:25.822" v="433" actId="26606"/>
          <ac:grpSpMkLst>
            <pc:docMk/>
            <pc:sldMk cId="3022727081" sldId="258"/>
            <ac:grpSpMk id="1041" creationId="{ECC60EEE-AABB-4099-9403-8A4CDD57343D}"/>
          </ac:grpSpMkLst>
        </pc:grpChg>
        <pc:grpChg chg="add del">
          <ac:chgData name="Karolis Juozapaitis" userId="f915dfda-416d-48de-865b-8f065328de84" providerId="ADAL" clId="{6E10A1AC-D2ED-44BF-BC73-EFF4CC0581B6}" dt="2022-05-29T19:27:13.290" v="635" actId="26606"/>
          <ac:grpSpMkLst>
            <pc:docMk/>
            <pc:sldMk cId="3022727081" sldId="258"/>
            <ac:grpSpMk id="1043" creationId="{9A210947-19DD-4D82-9001-EB4FD3CA889B}"/>
          </ac:grpSpMkLst>
        </pc:grpChg>
        <pc:picChg chg="add del mod ord">
          <ac:chgData name="Karolis Juozapaitis" userId="f915dfda-416d-48de-865b-8f065328de84" providerId="ADAL" clId="{6E10A1AC-D2ED-44BF-BC73-EFF4CC0581B6}" dt="2022-05-29T19:23:30.813" v="445" actId="478"/>
          <ac:picMkLst>
            <pc:docMk/>
            <pc:sldMk cId="3022727081" sldId="258"/>
            <ac:picMk id="5" creationId="{6F70C7ED-136B-4A7D-8C36-C6D43415ABFE}"/>
          </ac:picMkLst>
        </pc:picChg>
        <pc:picChg chg="add del mod">
          <ac:chgData name="Karolis Juozapaitis" userId="f915dfda-416d-48de-865b-8f065328de84" providerId="ADAL" clId="{6E10A1AC-D2ED-44BF-BC73-EFF4CC0581B6}" dt="2022-05-29T19:00:10.846" v="187" actId="478"/>
          <ac:picMkLst>
            <pc:docMk/>
            <pc:sldMk cId="3022727081" sldId="258"/>
            <ac:picMk id="7" creationId="{37B92731-F2F9-4B87-A6BC-7808139C8ACA}"/>
          </ac:picMkLst>
        </pc:picChg>
        <pc:picChg chg="add del mod ord">
          <ac:chgData name="Karolis Juozapaitis" userId="f915dfda-416d-48de-865b-8f065328de84" providerId="ADAL" clId="{6E10A1AC-D2ED-44BF-BC73-EFF4CC0581B6}" dt="2022-05-29T19:31:01.620" v="764" actId="1076"/>
          <ac:picMkLst>
            <pc:docMk/>
            <pc:sldMk cId="3022727081" sldId="258"/>
            <ac:picMk id="9" creationId="{53380F88-433E-456F-AA77-34C9312862C6}"/>
          </ac:picMkLst>
        </pc:picChg>
        <pc:picChg chg="del mod">
          <ac:chgData name="Karolis Juozapaitis" userId="f915dfda-416d-48de-865b-8f065328de84" providerId="ADAL" clId="{6E10A1AC-D2ED-44BF-BC73-EFF4CC0581B6}" dt="2022-05-29T18:56:34.694" v="111" actId="478"/>
          <ac:picMkLst>
            <pc:docMk/>
            <pc:sldMk cId="3022727081" sldId="258"/>
            <ac:picMk id="1026" creationId="{4DA9FBEE-47DF-4A96-9877-C0D3AB5410D8}"/>
          </ac:picMkLst>
        </pc:picChg>
        <pc:picChg chg="add del">
          <ac:chgData name="Karolis Juozapaitis" userId="f915dfda-416d-48de-865b-8f065328de84" providerId="ADAL" clId="{6E10A1AC-D2ED-44BF-BC73-EFF4CC0581B6}" dt="2022-05-29T19:23:05.944" v="407" actId="26606"/>
          <ac:picMkLst>
            <pc:docMk/>
            <pc:sldMk cId="3022727081" sldId="258"/>
            <ac:picMk id="1032" creationId="{38BFA449-4933-478B-B27D-ACCC557FF970}"/>
          </ac:picMkLst>
        </pc:picChg>
        <pc:picChg chg="add del">
          <ac:chgData name="Karolis Juozapaitis" userId="f915dfda-416d-48de-865b-8f065328de84" providerId="ADAL" clId="{6E10A1AC-D2ED-44BF-BC73-EFF4CC0581B6}" dt="2022-05-29T19:23:25.822" v="433" actId="26606"/>
          <ac:picMkLst>
            <pc:docMk/>
            <pc:sldMk cId="3022727081" sldId="258"/>
            <ac:picMk id="1036" creationId="{38BFA449-4933-478B-B27D-ACCC557FF970}"/>
          </ac:picMkLst>
        </pc:picChg>
      </pc:sldChg>
      <pc:sldChg chg="modSp mod">
        <pc:chgData name="Karolis Juozapaitis" userId="f915dfda-416d-48de-865b-8f065328de84" providerId="ADAL" clId="{6E10A1AC-D2ED-44BF-BC73-EFF4CC0581B6}" dt="2022-05-29T19:19:44.540" v="361" actId="14100"/>
        <pc:sldMkLst>
          <pc:docMk/>
          <pc:sldMk cId="2358664297" sldId="261"/>
        </pc:sldMkLst>
        <pc:spChg chg="mod">
          <ac:chgData name="Karolis Juozapaitis" userId="f915dfda-416d-48de-865b-8f065328de84" providerId="ADAL" clId="{6E10A1AC-D2ED-44BF-BC73-EFF4CC0581B6}" dt="2022-05-29T19:19:40.399" v="359" actId="1076"/>
          <ac:spMkLst>
            <pc:docMk/>
            <pc:sldMk cId="2358664297" sldId="261"/>
            <ac:spMk id="2" creationId="{B79A249D-CBA5-90A6-02A0-B4BC384414AA}"/>
          </ac:spMkLst>
        </pc:spChg>
        <pc:picChg chg="mod">
          <ac:chgData name="Karolis Juozapaitis" userId="f915dfda-416d-48de-865b-8f065328de84" providerId="ADAL" clId="{6E10A1AC-D2ED-44BF-BC73-EFF4CC0581B6}" dt="2022-05-29T19:19:44.540" v="361" actId="14100"/>
          <ac:picMkLst>
            <pc:docMk/>
            <pc:sldMk cId="2358664297" sldId="261"/>
            <ac:picMk id="5" creationId="{0F559F82-F349-1B5E-B588-3FC37ED2525C}"/>
          </ac:picMkLst>
        </pc:picChg>
      </pc:sldChg>
      <pc:sldChg chg="modSp mod">
        <pc:chgData name="Karolis Juozapaitis" userId="f915dfda-416d-48de-865b-8f065328de84" providerId="ADAL" clId="{6E10A1AC-D2ED-44BF-BC73-EFF4CC0581B6}" dt="2022-05-29T19:33:01.543" v="808" actId="20577"/>
        <pc:sldMkLst>
          <pc:docMk/>
          <pc:sldMk cId="85428982" sldId="262"/>
        </pc:sldMkLst>
        <pc:spChg chg="mod">
          <ac:chgData name="Karolis Juozapaitis" userId="f915dfda-416d-48de-865b-8f065328de84" providerId="ADAL" clId="{6E10A1AC-D2ED-44BF-BC73-EFF4CC0581B6}" dt="2022-05-29T19:33:01.543" v="808" actId="20577"/>
          <ac:spMkLst>
            <pc:docMk/>
            <pc:sldMk cId="85428982" sldId="262"/>
            <ac:spMk id="2" creationId="{B57ED696-EA93-2E48-DCFE-A8B12AFC7590}"/>
          </ac:spMkLst>
        </pc:spChg>
        <pc:picChg chg="mod">
          <ac:chgData name="Karolis Juozapaitis" userId="f915dfda-416d-48de-865b-8f065328de84" providerId="ADAL" clId="{6E10A1AC-D2ED-44BF-BC73-EFF4CC0581B6}" dt="2022-05-29T19:20:37.578" v="376" actId="14100"/>
          <ac:picMkLst>
            <pc:docMk/>
            <pc:sldMk cId="85428982" sldId="262"/>
            <ac:picMk id="5" creationId="{B8553E99-4BFC-E8E1-C329-27C8181657D7}"/>
          </ac:picMkLst>
        </pc:picChg>
        <pc:picChg chg="mod">
          <ac:chgData name="Karolis Juozapaitis" userId="f915dfda-416d-48de-865b-8f065328de84" providerId="ADAL" clId="{6E10A1AC-D2ED-44BF-BC73-EFF4CC0581B6}" dt="2022-05-29T19:20:27.470" v="374" actId="14100"/>
          <ac:picMkLst>
            <pc:docMk/>
            <pc:sldMk cId="85428982" sldId="262"/>
            <ac:picMk id="6" creationId="{F26A300A-E878-BB45-35D6-53BFFD786683}"/>
          </ac:picMkLst>
        </pc:picChg>
      </pc:sldChg>
      <pc:sldChg chg="modSp mod">
        <pc:chgData name="Karolis Juozapaitis" userId="f915dfda-416d-48de-865b-8f065328de84" providerId="ADAL" clId="{6E10A1AC-D2ED-44BF-BC73-EFF4CC0581B6}" dt="2022-05-29T19:15:07.227" v="319" actId="1076"/>
        <pc:sldMkLst>
          <pc:docMk/>
          <pc:sldMk cId="1162809315" sldId="263"/>
        </pc:sldMkLst>
        <pc:picChg chg="mod">
          <ac:chgData name="Karolis Juozapaitis" userId="f915dfda-416d-48de-865b-8f065328de84" providerId="ADAL" clId="{6E10A1AC-D2ED-44BF-BC73-EFF4CC0581B6}" dt="2022-05-29T19:15:07.227" v="319" actId="1076"/>
          <ac:picMkLst>
            <pc:docMk/>
            <pc:sldMk cId="1162809315" sldId="263"/>
            <ac:picMk id="6" creationId="{1B607DF4-4E14-B8F3-99B5-809ADFB20834}"/>
          </ac:picMkLst>
        </pc:picChg>
        <pc:picChg chg="mod">
          <ac:chgData name="Karolis Juozapaitis" userId="f915dfda-416d-48de-865b-8f065328de84" providerId="ADAL" clId="{6E10A1AC-D2ED-44BF-BC73-EFF4CC0581B6}" dt="2022-05-29T18:32:16.158" v="4" actId="14100"/>
          <ac:picMkLst>
            <pc:docMk/>
            <pc:sldMk cId="1162809315" sldId="263"/>
            <ac:picMk id="7" creationId="{44E2F46E-B1CC-3895-2E33-AD1412EC64B2}"/>
          </ac:picMkLst>
        </pc:picChg>
      </pc:sldChg>
      <pc:sldChg chg="addSp delSp modSp mod">
        <pc:chgData name="Karolis Juozapaitis" userId="f915dfda-416d-48de-865b-8f065328de84" providerId="ADAL" clId="{6E10A1AC-D2ED-44BF-BC73-EFF4CC0581B6}" dt="2022-05-29T19:26:55.581" v="631" actId="26606"/>
        <pc:sldMkLst>
          <pc:docMk/>
          <pc:sldMk cId="3886041577" sldId="265"/>
        </pc:sldMkLst>
        <pc:spChg chg="mod">
          <ac:chgData name="Karolis Juozapaitis" userId="f915dfda-416d-48de-865b-8f065328de84" providerId="ADAL" clId="{6E10A1AC-D2ED-44BF-BC73-EFF4CC0581B6}" dt="2022-05-29T19:26:55.581" v="631" actId="26606"/>
          <ac:spMkLst>
            <pc:docMk/>
            <pc:sldMk cId="3886041577" sldId="265"/>
            <ac:spMk id="2" creationId="{E46BDF2E-AA6E-49AC-B130-BBF57888A094}"/>
          </ac:spMkLst>
        </pc:spChg>
        <pc:spChg chg="mod ord">
          <ac:chgData name="Karolis Juozapaitis" userId="f915dfda-416d-48de-865b-8f065328de84" providerId="ADAL" clId="{6E10A1AC-D2ED-44BF-BC73-EFF4CC0581B6}" dt="2022-05-29T19:26:55.581" v="631" actId="26606"/>
          <ac:spMkLst>
            <pc:docMk/>
            <pc:sldMk cId="3886041577" sldId="265"/>
            <ac:spMk id="4" creationId="{9A721972-24EA-4375-9401-0DD2CEBF611E}"/>
          </ac:spMkLst>
        </pc:spChg>
        <pc:spChg chg="del">
          <ac:chgData name="Karolis Juozapaitis" userId="f915dfda-416d-48de-865b-8f065328de84" providerId="ADAL" clId="{6E10A1AC-D2ED-44BF-BC73-EFF4CC0581B6}" dt="2022-05-29T19:24:12.664" v="466" actId="26606"/>
          <ac:spMkLst>
            <pc:docMk/>
            <pc:sldMk cId="3886041577" sldId="265"/>
            <ac:spMk id="73" creationId="{E4B7B3E3-827A-48BE-AD67-A57C45AA6949}"/>
          </ac:spMkLst>
        </pc:spChg>
        <pc:spChg chg="mod ord">
          <ac:chgData name="Karolis Juozapaitis" userId="f915dfda-416d-48de-865b-8f065328de84" providerId="ADAL" clId="{6E10A1AC-D2ED-44BF-BC73-EFF4CC0581B6}" dt="2022-05-29T19:26:55.581" v="631" actId="26606"/>
          <ac:spMkLst>
            <pc:docMk/>
            <pc:sldMk cId="3886041577" sldId="265"/>
            <ac:spMk id="1030" creationId="{31FCF96A-3EEA-DFB2-EB3D-31766355FA0C}"/>
          </ac:spMkLst>
        </pc:spChg>
        <pc:grpChg chg="add del">
          <ac:chgData name="Karolis Juozapaitis" userId="f915dfda-416d-48de-865b-8f065328de84" providerId="ADAL" clId="{6E10A1AC-D2ED-44BF-BC73-EFF4CC0581B6}" dt="2022-05-29T19:26:55.581" v="631" actId="26606"/>
          <ac:grpSpMkLst>
            <pc:docMk/>
            <pc:sldMk cId="3886041577" sldId="265"/>
            <ac:grpSpMk id="139" creationId="{851F9572-54D5-457A-BA34-C395A478A4FA}"/>
          </ac:grpSpMkLst>
        </pc:grpChg>
        <pc:grpChg chg="add del">
          <ac:chgData name="Karolis Juozapaitis" userId="f915dfda-416d-48de-865b-8f065328de84" providerId="ADAL" clId="{6E10A1AC-D2ED-44BF-BC73-EFF4CC0581B6}" dt="2022-05-29T19:26:55.581" v="631" actId="26606"/>
          <ac:grpSpMkLst>
            <pc:docMk/>
            <pc:sldMk cId="3886041577" sldId="265"/>
            <ac:grpSpMk id="143" creationId="{06A80B50-DCB4-4775-9C8E-7AF0F56803E9}"/>
          </ac:grpSpMkLst>
        </pc:grpChg>
        <pc:picChg chg="mod">
          <ac:chgData name="Karolis Juozapaitis" userId="f915dfda-416d-48de-865b-8f065328de84" providerId="ADAL" clId="{6E10A1AC-D2ED-44BF-BC73-EFF4CC0581B6}" dt="2022-05-29T19:26:55.581" v="631" actId="26606"/>
          <ac:picMkLst>
            <pc:docMk/>
            <pc:sldMk cId="3886041577" sldId="265"/>
            <ac:picMk id="3" creationId="{C6090F9C-C1CA-CF39-937B-64305FC13524}"/>
          </ac:picMkLst>
        </pc:picChg>
      </pc:sldChg>
      <pc:sldChg chg="addSp delSp modSp mod">
        <pc:chgData name="Karolis Juozapaitis" userId="f915dfda-416d-48de-865b-8f065328de84" providerId="ADAL" clId="{6E10A1AC-D2ED-44BF-BC73-EFF4CC0581B6}" dt="2022-05-29T19:31:13.741" v="766" actId="1076"/>
        <pc:sldMkLst>
          <pc:docMk/>
          <pc:sldMk cId="3801872130" sldId="266"/>
        </pc:sldMkLst>
        <pc:spChg chg="mod">
          <ac:chgData name="Karolis Juozapaitis" userId="f915dfda-416d-48de-865b-8f065328de84" providerId="ADAL" clId="{6E10A1AC-D2ED-44BF-BC73-EFF4CC0581B6}" dt="2022-05-29T19:27:08.266" v="633" actId="26606"/>
          <ac:spMkLst>
            <pc:docMk/>
            <pc:sldMk cId="3801872130" sldId="266"/>
            <ac:spMk id="2" creationId="{E46BDF2E-AA6E-49AC-B130-BBF57888A094}"/>
          </ac:spMkLst>
        </pc:spChg>
        <pc:spChg chg="mod">
          <ac:chgData name="Karolis Juozapaitis" userId="f915dfda-416d-48de-865b-8f065328de84" providerId="ADAL" clId="{6E10A1AC-D2ED-44BF-BC73-EFF4CC0581B6}" dt="2022-05-29T19:26:45.672" v="627" actId="26606"/>
          <ac:spMkLst>
            <pc:docMk/>
            <pc:sldMk cId="3801872130" sldId="266"/>
            <ac:spMk id="4" creationId="{9A721972-24EA-4375-9401-0DD2CEBF611E}"/>
          </ac:spMkLst>
        </pc:spChg>
        <pc:spChg chg="del">
          <ac:chgData name="Karolis Juozapaitis" userId="f915dfda-416d-48de-865b-8f065328de84" providerId="ADAL" clId="{6E10A1AC-D2ED-44BF-BC73-EFF4CC0581B6}" dt="2022-05-29T19:24:24.454" v="468" actId="26606"/>
          <ac:spMkLst>
            <pc:docMk/>
            <pc:sldMk cId="3801872130" sldId="266"/>
            <ac:spMk id="73" creationId="{E4B7B3E3-827A-48BE-AD67-A57C45AA6949}"/>
          </ac:spMkLst>
        </pc:spChg>
        <pc:spChg chg="add del">
          <ac:chgData name="Karolis Juozapaitis" userId="f915dfda-416d-48de-865b-8f065328de84" providerId="ADAL" clId="{6E10A1AC-D2ED-44BF-BC73-EFF4CC0581B6}" dt="2022-05-29T19:27:08.266" v="633" actId="26606"/>
          <ac:spMkLst>
            <pc:docMk/>
            <pc:sldMk cId="3801872130" sldId="266"/>
            <ac:spMk id="75" creationId="{E4B7B3E3-827A-48BE-AD67-A57C45AA6949}"/>
          </ac:spMkLst>
        </pc:spChg>
        <pc:spChg chg="mod">
          <ac:chgData name="Karolis Juozapaitis" userId="f915dfda-416d-48de-865b-8f065328de84" providerId="ADAL" clId="{6E10A1AC-D2ED-44BF-BC73-EFF4CC0581B6}" dt="2022-05-29T19:27:08.266" v="633" actId="26606"/>
          <ac:spMkLst>
            <pc:docMk/>
            <pc:sldMk cId="3801872130" sldId="266"/>
            <ac:spMk id="1030" creationId="{31FCF96A-3EEA-DFB2-EB3D-31766355FA0C}"/>
          </ac:spMkLst>
        </pc:spChg>
        <pc:grpChg chg="add del">
          <ac:chgData name="Karolis Juozapaitis" userId="f915dfda-416d-48de-865b-8f065328de84" providerId="ADAL" clId="{6E10A1AC-D2ED-44BF-BC73-EFF4CC0581B6}" dt="2022-05-29T19:26:45.672" v="627" actId="26606"/>
          <ac:grpSpMkLst>
            <pc:docMk/>
            <pc:sldMk cId="3801872130" sldId="266"/>
            <ac:grpSpMk id="139" creationId="{4522F6F2-D276-4B44-927D-595B62E8F527}"/>
          </ac:grpSpMkLst>
        </pc:grpChg>
        <pc:grpChg chg="add del">
          <ac:chgData name="Karolis Juozapaitis" userId="f915dfda-416d-48de-865b-8f065328de84" providerId="ADAL" clId="{6E10A1AC-D2ED-44BF-BC73-EFF4CC0581B6}" dt="2022-05-29T19:26:45.672" v="627" actId="26606"/>
          <ac:grpSpMkLst>
            <pc:docMk/>
            <pc:sldMk cId="3801872130" sldId="266"/>
            <ac:grpSpMk id="143" creationId="{9A210947-19DD-4D82-9001-EB4FD3CA889B}"/>
          </ac:grpSpMkLst>
        </pc:grpChg>
        <pc:picChg chg="del">
          <ac:chgData name="Karolis Juozapaitis" userId="f915dfda-416d-48de-865b-8f065328de84" providerId="ADAL" clId="{6E10A1AC-D2ED-44BF-BC73-EFF4CC0581B6}" dt="2022-05-29T19:24:19.986" v="467" actId="478"/>
          <ac:picMkLst>
            <pc:docMk/>
            <pc:sldMk cId="3801872130" sldId="266"/>
            <ac:picMk id="5" creationId="{8ECF33AD-64C7-3C82-0BBA-80DDEB343489}"/>
          </ac:picMkLst>
        </pc:picChg>
        <pc:picChg chg="mod ord">
          <ac:chgData name="Karolis Juozapaitis" userId="f915dfda-416d-48de-865b-8f065328de84" providerId="ADAL" clId="{6E10A1AC-D2ED-44BF-BC73-EFF4CC0581B6}" dt="2022-05-29T19:31:13.741" v="766" actId="1076"/>
          <ac:picMkLst>
            <pc:docMk/>
            <pc:sldMk cId="3801872130" sldId="266"/>
            <ac:picMk id="1026" creationId="{4DA9FBEE-47DF-4A96-9877-C0D3AB5410D8}"/>
          </ac:picMkLst>
        </pc:picChg>
      </pc:sldChg>
      <pc:sldChg chg="addSp delSp modSp mod">
        <pc:chgData name="Karolis Juozapaitis" userId="f915dfda-416d-48de-865b-8f065328de84" providerId="ADAL" clId="{6E10A1AC-D2ED-44BF-BC73-EFF4CC0581B6}" dt="2022-05-29T19:28:16.330" v="651" actId="1076"/>
        <pc:sldMkLst>
          <pc:docMk/>
          <pc:sldMk cId="2741574247" sldId="268"/>
        </pc:sldMkLst>
        <pc:spChg chg="mod">
          <ac:chgData name="Karolis Juozapaitis" userId="f915dfda-416d-48de-865b-8f065328de84" providerId="ADAL" clId="{6E10A1AC-D2ED-44BF-BC73-EFF4CC0581B6}" dt="2022-05-29T19:28:10.976" v="648" actId="26606"/>
          <ac:spMkLst>
            <pc:docMk/>
            <pc:sldMk cId="2741574247" sldId="268"/>
            <ac:spMk id="2" creationId="{0A5BB8F0-915A-C8EA-FDF8-27B316AAB5C9}"/>
          </ac:spMkLst>
        </pc:spChg>
        <pc:spChg chg="mod">
          <ac:chgData name="Karolis Juozapaitis" userId="f915dfda-416d-48de-865b-8f065328de84" providerId="ADAL" clId="{6E10A1AC-D2ED-44BF-BC73-EFF4CC0581B6}" dt="2022-05-29T19:28:10.976" v="648" actId="26606"/>
          <ac:spMkLst>
            <pc:docMk/>
            <pc:sldMk cId="2741574247" sldId="268"/>
            <ac:spMk id="4" creationId="{6E1E650B-E5D5-2971-8D94-7630EE513335}"/>
          </ac:spMkLst>
        </pc:spChg>
        <pc:spChg chg="mod">
          <ac:chgData name="Karolis Juozapaitis" userId="f915dfda-416d-48de-865b-8f065328de84" providerId="ADAL" clId="{6E10A1AC-D2ED-44BF-BC73-EFF4CC0581B6}" dt="2022-05-29T19:28:10.976" v="648" actId="26606"/>
          <ac:spMkLst>
            <pc:docMk/>
            <pc:sldMk cId="2741574247" sldId="268"/>
            <ac:spMk id="9" creationId="{8E65B4A4-2392-BE88-130A-10C5203B28FF}"/>
          </ac:spMkLst>
        </pc:spChg>
        <pc:spChg chg="add del">
          <ac:chgData name="Karolis Juozapaitis" userId="f915dfda-416d-48de-865b-8f065328de84" providerId="ADAL" clId="{6E10A1AC-D2ED-44BF-BC73-EFF4CC0581B6}" dt="2022-05-29T19:24:45.591" v="472" actId="26606"/>
          <ac:spMkLst>
            <pc:docMk/>
            <pc:sldMk cId="2741574247" sldId="268"/>
            <ac:spMk id="12" creationId="{E4B7B3E3-827A-48BE-AD67-A57C45AA6949}"/>
          </ac:spMkLst>
        </pc:spChg>
        <pc:grpChg chg="add del">
          <ac:chgData name="Karolis Juozapaitis" userId="f915dfda-416d-48de-865b-8f065328de84" providerId="ADAL" clId="{6E10A1AC-D2ED-44BF-BC73-EFF4CC0581B6}" dt="2022-05-29T19:24:45.557" v="471" actId="26606"/>
          <ac:grpSpMkLst>
            <pc:docMk/>
            <pc:sldMk cId="2741574247" sldId="268"/>
            <ac:grpSpMk id="17" creationId="{4522F6F2-D276-4B44-927D-595B62E8F527}"/>
          </ac:grpSpMkLst>
        </pc:grpChg>
        <pc:grpChg chg="add del">
          <ac:chgData name="Karolis Juozapaitis" userId="f915dfda-416d-48de-865b-8f065328de84" providerId="ADAL" clId="{6E10A1AC-D2ED-44BF-BC73-EFF4CC0581B6}" dt="2022-05-29T19:24:45.557" v="471" actId="26606"/>
          <ac:grpSpMkLst>
            <pc:docMk/>
            <pc:sldMk cId="2741574247" sldId="268"/>
            <ac:grpSpMk id="21" creationId="{9A210947-19DD-4D82-9001-EB4FD3CA889B}"/>
          </ac:grpSpMkLst>
        </pc:grpChg>
        <pc:grpChg chg="add del">
          <ac:chgData name="Karolis Juozapaitis" userId="f915dfda-416d-48de-865b-8f065328de84" providerId="ADAL" clId="{6E10A1AC-D2ED-44BF-BC73-EFF4CC0581B6}" dt="2022-05-29T19:28:10.976" v="648" actId="26606"/>
          <ac:grpSpMkLst>
            <pc:docMk/>
            <pc:sldMk cId="2741574247" sldId="268"/>
            <ac:grpSpMk id="77" creationId="{851F9572-54D5-457A-BA34-C395A478A4FA}"/>
          </ac:grpSpMkLst>
        </pc:grpChg>
        <pc:grpChg chg="add del">
          <ac:chgData name="Karolis Juozapaitis" userId="f915dfda-416d-48de-865b-8f065328de84" providerId="ADAL" clId="{6E10A1AC-D2ED-44BF-BC73-EFF4CC0581B6}" dt="2022-05-29T19:28:10.976" v="648" actId="26606"/>
          <ac:grpSpMkLst>
            <pc:docMk/>
            <pc:sldMk cId="2741574247" sldId="268"/>
            <ac:grpSpMk id="79" creationId="{06A80B50-DCB4-4775-9C8E-7AF0F56803E9}"/>
          </ac:grpSpMkLst>
        </pc:grpChg>
        <pc:picChg chg="mod">
          <ac:chgData name="Karolis Juozapaitis" userId="f915dfda-416d-48de-865b-8f065328de84" providerId="ADAL" clId="{6E10A1AC-D2ED-44BF-BC73-EFF4CC0581B6}" dt="2022-05-29T19:28:16.330" v="651" actId="1076"/>
          <ac:picMkLst>
            <pc:docMk/>
            <pc:sldMk cId="2741574247" sldId="268"/>
            <ac:picMk id="5" creationId="{3A082916-826A-B78B-0689-E01E598201D2}"/>
          </ac:picMkLst>
        </pc:picChg>
      </pc:sldChg>
      <pc:sldChg chg="del">
        <pc:chgData name="Karolis Juozapaitis" userId="f915dfda-416d-48de-865b-8f065328de84" providerId="ADAL" clId="{6E10A1AC-D2ED-44BF-BC73-EFF4CC0581B6}" dt="2022-05-29T19:25:03.407" v="473" actId="47"/>
        <pc:sldMkLst>
          <pc:docMk/>
          <pc:sldMk cId="1232080734" sldId="269"/>
        </pc:sldMkLst>
      </pc:sldChg>
      <pc:sldChg chg="addSp delSp modSp new mod setBg modAnim">
        <pc:chgData name="Karolis Juozapaitis" userId="f915dfda-416d-48de-865b-8f065328de84" providerId="ADAL" clId="{6E10A1AC-D2ED-44BF-BC73-EFF4CC0581B6}" dt="2022-05-29T19:11:08.855" v="315" actId="1076"/>
        <pc:sldMkLst>
          <pc:docMk/>
          <pc:sldMk cId="1434187896" sldId="270"/>
        </pc:sldMkLst>
        <pc:spChg chg="mod ord">
          <ac:chgData name="Karolis Juozapaitis" userId="f915dfda-416d-48de-865b-8f065328de84" providerId="ADAL" clId="{6E10A1AC-D2ED-44BF-BC73-EFF4CC0581B6}" dt="2022-05-29T19:11:08.855" v="315" actId="1076"/>
          <ac:spMkLst>
            <pc:docMk/>
            <pc:sldMk cId="1434187896" sldId="270"/>
            <ac:spMk id="2" creationId="{B6D6CDC4-404E-4F89-A7FB-9F8C7CA566F3}"/>
          </ac:spMkLst>
        </pc:spChg>
        <pc:spChg chg="del">
          <ac:chgData name="Karolis Juozapaitis" userId="f915dfda-416d-48de-865b-8f065328de84" providerId="ADAL" clId="{6E10A1AC-D2ED-44BF-BC73-EFF4CC0581B6}" dt="2022-05-29T18:47:34.093" v="6"/>
          <ac:spMkLst>
            <pc:docMk/>
            <pc:sldMk cId="1434187896" sldId="270"/>
            <ac:spMk id="3" creationId="{24BE4F86-F034-4021-B4FF-60A03A7C27A9}"/>
          </ac:spMkLst>
        </pc:spChg>
        <pc:spChg chg="mod">
          <ac:chgData name="Karolis Juozapaitis" userId="f915dfda-416d-48de-865b-8f065328de84" providerId="ADAL" clId="{6E10A1AC-D2ED-44BF-BC73-EFF4CC0581B6}" dt="2022-05-29T18:47:50.945" v="13" actId="26606"/>
          <ac:spMkLst>
            <pc:docMk/>
            <pc:sldMk cId="1434187896" sldId="270"/>
            <ac:spMk id="4" creationId="{FEAF0976-1E45-420E-B099-FC5222232825}"/>
          </ac:spMkLst>
        </pc:spChg>
        <pc:spChg chg="add del">
          <ac:chgData name="Karolis Juozapaitis" userId="f915dfda-416d-48de-865b-8f065328de84" providerId="ADAL" clId="{6E10A1AC-D2ED-44BF-BC73-EFF4CC0581B6}" dt="2022-05-29T18:47:45.188" v="10" actId="26606"/>
          <ac:spMkLst>
            <pc:docMk/>
            <pc:sldMk cId="1434187896" sldId="270"/>
            <ac:spMk id="10" creationId="{46CAEC0B-064D-115F-A200-642B46A30ABA}"/>
          </ac:spMkLst>
        </pc:spChg>
        <pc:spChg chg="add del">
          <ac:chgData name="Karolis Juozapaitis" userId="f915dfda-416d-48de-865b-8f065328de84" providerId="ADAL" clId="{6E10A1AC-D2ED-44BF-BC73-EFF4CC0581B6}" dt="2022-05-29T18:47:50.945" v="13" actId="26606"/>
          <ac:spMkLst>
            <pc:docMk/>
            <pc:sldMk cId="1434187896" sldId="270"/>
            <ac:spMk id="73" creationId="{E4B7B3E3-827A-48BE-AD67-A57C45AA6949}"/>
          </ac:spMkLst>
        </pc:spChg>
        <pc:spChg chg="add del mod">
          <ac:chgData name="Karolis Juozapaitis" userId="f915dfda-416d-48de-865b-8f065328de84" providerId="ADAL" clId="{6E10A1AC-D2ED-44BF-BC73-EFF4CC0581B6}" dt="2022-05-29T18:48:03.986" v="14"/>
          <ac:spMkLst>
            <pc:docMk/>
            <pc:sldMk cId="1434187896" sldId="270"/>
            <ac:spMk id="74" creationId="{27886A0B-354A-D0CF-A423-4973C20B7145}"/>
          </ac:spMkLst>
        </pc:spChg>
        <pc:grpChg chg="add">
          <ac:chgData name="Karolis Juozapaitis" userId="f915dfda-416d-48de-865b-8f065328de84" providerId="ADAL" clId="{6E10A1AC-D2ED-44BF-BC73-EFF4CC0581B6}" dt="2022-05-29T18:47:50.945" v="13" actId="26606"/>
          <ac:grpSpMkLst>
            <pc:docMk/>
            <pc:sldMk cId="1434187896" sldId="270"/>
            <ac:grpSpMk id="3" creationId="{5FE07634-A83A-4681-9C1D-BC0775F9D296}"/>
          </ac:grpSpMkLst>
        </pc:grpChg>
        <pc:grpChg chg="add del">
          <ac:chgData name="Karolis Juozapaitis" userId="f915dfda-416d-48de-865b-8f065328de84" providerId="ADAL" clId="{6E10A1AC-D2ED-44BF-BC73-EFF4CC0581B6}" dt="2022-05-29T18:47:45.188" v="10" actId="26606"/>
          <ac:grpSpMkLst>
            <pc:docMk/>
            <pc:sldMk cId="1434187896" sldId="270"/>
            <ac:grpSpMk id="13" creationId="{5FE07634-A83A-4681-9C1D-BC0775F9D296}"/>
          </ac:grpSpMkLst>
        </pc:grpChg>
        <pc:grpChg chg="add del">
          <ac:chgData name="Karolis Juozapaitis" userId="f915dfda-416d-48de-865b-8f065328de84" providerId="ADAL" clId="{6E10A1AC-D2ED-44BF-BC73-EFF4CC0581B6}" dt="2022-05-29T18:47:45.188" v="10" actId="26606"/>
          <ac:grpSpMkLst>
            <pc:docMk/>
            <pc:sldMk cId="1434187896" sldId="270"/>
            <ac:grpSpMk id="17" creationId="{A2E1FE48-FA7B-4262-B922-041542931DDF}"/>
          </ac:grpSpMkLst>
        </pc:grpChg>
        <pc:grpChg chg="add">
          <ac:chgData name="Karolis Juozapaitis" userId="f915dfda-416d-48de-865b-8f065328de84" providerId="ADAL" clId="{6E10A1AC-D2ED-44BF-BC73-EFF4CC0581B6}" dt="2022-05-29T18:47:50.945" v="13" actId="26606"/>
          <ac:grpSpMkLst>
            <pc:docMk/>
            <pc:sldMk cId="1434187896" sldId="270"/>
            <ac:grpSpMk id="59" creationId="{A2E1FE48-FA7B-4262-B922-041542931DDF}"/>
          </ac:grpSpMkLst>
        </pc:grpChg>
        <pc:picChg chg="add mod ord">
          <ac:chgData name="Karolis Juozapaitis" userId="f915dfda-416d-48de-865b-8f065328de84" providerId="ADAL" clId="{6E10A1AC-D2ED-44BF-BC73-EFF4CC0581B6}" dt="2022-05-29T18:56:11.621" v="109" actId="1076"/>
          <ac:picMkLst>
            <pc:docMk/>
            <pc:sldMk cId="1434187896" sldId="270"/>
            <ac:picMk id="6" creationId="{1789FEF9-A889-413C-8AE1-3D5D83CF5AA0}"/>
          </ac:picMkLst>
        </pc:picChg>
        <pc:picChg chg="add mod">
          <ac:chgData name="Karolis Juozapaitis" userId="f915dfda-416d-48de-865b-8f065328de84" providerId="ADAL" clId="{6E10A1AC-D2ED-44BF-BC73-EFF4CC0581B6}" dt="2022-05-29T18:55:12.835" v="104" actId="14100"/>
          <ac:picMkLst>
            <pc:docMk/>
            <pc:sldMk cId="1434187896" sldId="270"/>
            <ac:picMk id="7" creationId="{D24D7231-052F-41C4-80CC-61F9BC42C905}"/>
          </ac:picMkLst>
        </pc:picChg>
      </pc:sldChg>
      <pc:sldChg chg="addSp delSp modSp new mod setBg">
        <pc:chgData name="Karolis Juozapaitis" userId="f915dfda-416d-48de-865b-8f065328de84" providerId="ADAL" clId="{6E10A1AC-D2ED-44BF-BC73-EFF4CC0581B6}" dt="2022-05-29T19:09:35.882" v="306" actId="14100"/>
        <pc:sldMkLst>
          <pc:docMk/>
          <pc:sldMk cId="2056041931" sldId="271"/>
        </pc:sldMkLst>
        <pc:spChg chg="mod ord">
          <ac:chgData name="Karolis Juozapaitis" userId="f915dfda-416d-48de-865b-8f065328de84" providerId="ADAL" clId="{6E10A1AC-D2ED-44BF-BC73-EFF4CC0581B6}" dt="2022-05-29T18:54:34.116" v="97" actId="1076"/>
          <ac:spMkLst>
            <pc:docMk/>
            <pc:sldMk cId="2056041931" sldId="271"/>
            <ac:spMk id="2" creationId="{DDF38D72-1B7C-456E-8114-9CC8CF138E15}"/>
          </ac:spMkLst>
        </pc:spChg>
        <pc:spChg chg="del mod">
          <ac:chgData name="Karolis Juozapaitis" userId="f915dfda-416d-48de-865b-8f065328de84" providerId="ADAL" clId="{6E10A1AC-D2ED-44BF-BC73-EFF4CC0581B6}" dt="2022-05-29T18:49:50.636" v="46"/>
          <ac:spMkLst>
            <pc:docMk/>
            <pc:sldMk cId="2056041931" sldId="271"/>
            <ac:spMk id="3" creationId="{BBEB8646-5CC2-4AB9-92CB-A0FDD22EDF8B}"/>
          </ac:spMkLst>
        </pc:spChg>
        <pc:spChg chg="mod">
          <ac:chgData name="Karolis Juozapaitis" userId="f915dfda-416d-48de-865b-8f065328de84" providerId="ADAL" clId="{6E10A1AC-D2ED-44BF-BC73-EFF4CC0581B6}" dt="2022-05-29T18:49:49.447" v="45" actId="26606"/>
          <ac:spMkLst>
            <pc:docMk/>
            <pc:sldMk cId="2056041931" sldId="271"/>
            <ac:spMk id="4" creationId="{FBA54F18-25CC-4B77-856F-31283D29D664}"/>
          </ac:spMkLst>
        </pc:spChg>
        <pc:spChg chg="add del">
          <ac:chgData name="Karolis Juozapaitis" userId="f915dfda-416d-48de-865b-8f065328de84" providerId="ADAL" clId="{6E10A1AC-D2ED-44BF-BC73-EFF4CC0581B6}" dt="2022-05-29T18:50:03.257" v="50" actId="26606"/>
          <ac:spMkLst>
            <pc:docMk/>
            <pc:sldMk cId="2056041931" sldId="271"/>
            <ac:spMk id="9" creationId="{E978A47D-4F17-40FE-AB70-7AF78A9575EB}"/>
          </ac:spMkLst>
        </pc:spChg>
        <pc:spChg chg="add del">
          <ac:chgData name="Karolis Juozapaitis" userId="f915dfda-416d-48de-865b-8f065328de84" providerId="ADAL" clId="{6E10A1AC-D2ED-44BF-BC73-EFF4CC0581B6}" dt="2022-05-29T18:50:08.426" v="51" actId="478"/>
          <ac:spMkLst>
            <pc:docMk/>
            <pc:sldMk cId="2056041931" sldId="271"/>
            <ac:spMk id="56" creationId="{931A5594-3EBE-F6A2-44C8-35BB054DFC82}"/>
          </ac:spMkLst>
        </pc:spChg>
        <pc:grpChg chg="add del">
          <ac:chgData name="Karolis Juozapaitis" userId="f915dfda-416d-48de-865b-8f065328de84" providerId="ADAL" clId="{6E10A1AC-D2ED-44BF-BC73-EFF4CC0581B6}" dt="2022-05-29T18:50:03.257" v="50" actId="26606"/>
          <ac:grpSpMkLst>
            <pc:docMk/>
            <pc:sldMk cId="2056041931" sldId="271"/>
            <ac:grpSpMk id="11" creationId="{85BE3A7E-6A3F-401E-A025-BBB8FDB8DD30}"/>
          </ac:grpSpMkLst>
        </pc:grpChg>
        <pc:grpChg chg="add del">
          <ac:chgData name="Karolis Juozapaitis" userId="f915dfda-416d-48de-865b-8f065328de84" providerId="ADAL" clId="{6E10A1AC-D2ED-44BF-BC73-EFF4CC0581B6}" dt="2022-05-29T18:50:03.257" v="50" actId="26606"/>
          <ac:grpSpMkLst>
            <pc:docMk/>
            <pc:sldMk cId="2056041931" sldId="271"/>
            <ac:grpSpMk id="42" creationId="{F4E035BE-9FF4-43D3-BC25-CF582D7FF85E}"/>
          </ac:grpSpMkLst>
        </pc:grpChg>
        <pc:grpChg chg="add">
          <ac:chgData name="Karolis Juozapaitis" userId="f915dfda-416d-48de-865b-8f065328de84" providerId="ADAL" clId="{6E10A1AC-D2ED-44BF-BC73-EFF4CC0581B6}" dt="2022-05-29T18:50:03.257" v="50" actId="26606"/>
          <ac:grpSpMkLst>
            <pc:docMk/>
            <pc:sldMk cId="2056041931" sldId="271"/>
            <ac:grpSpMk id="59" creationId="{851F9572-54D5-457A-BA34-C395A478A4FA}"/>
          </ac:grpSpMkLst>
        </pc:grpChg>
        <pc:grpChg chg="add">
          <ac:chgData name="Karolis Juozapaitis" userId="f915dfda-416d-48de-865b-8f065328de84" providerId="ADAL" clId="{6E10A1AC-D2ED-44BF-BC73-EFF4CC0581B6}" dt="2022-05-29T18:50:03.257" v="50" actId="26606"/>
          <ac:grpSpMkLst>
            <pc:docMk/>
            <pc:sldMk cId="2056041931" sldId="271"/>
            <ac:grpSpMk id="63" creationId="{06A80B50-DCB4-4775-9C8E-7AF0F56803E9}"/>
          </ac:grpSpMkLst>
        </pc:grpChg>
        <pc:picChg chg="add mod ord">
          <ac:chgData name="Karolis Juozapaitis" userId="f915dfda-416d-48de-865b-8f065328de84" providerId="ADAL" clId="{6E10A1AC-D2ED-44BF-BC73-EFF4CC0581B6}" dt="2022-05-29T19:09:35.882" v="306" actId="14100"/>
          <ac:picMkLst>
            <pc:docMk/>
            <pc:sldMk cId="2056041931" sldId="271"/>
            <ac:picMk id="6" creationId="{B182EED9-38C2-4D6A-AFE2-D40C6B0970D3}"/>
          </ac:picMkLst>
        </pc:picChg>
        <pc:picChg chg="add mod">
          <ac:chgData name="Karolis Juozapaitis" userId="f915dfda-416d-48de-865b-8f065328de84" providerId="ADAL" clId="{6E10A1AC-D2ED-44BF-BC73-EFF4CC0581B6}" dt="2022-05-29T19:09:05.773" v="299" actId="14100"/>
          <ac:picMkLst>
            <pc:docMk/>
            <pc:sldMk cId="2056041931" sldId="271"/>
            <ac:picMk id="8" creationId="{A304B043-1296-49E0-8411-3EFA38C927EE}"/>
          </ac:picMkLst>
        </pc:picChg>
        <pc:picChg chg="add mod ord">
          <ac:chgData name="Karolis Juozapaitis" userId="f915dfda-416d-48de-865b-8f065328de84" providerId="ADAL" clId="{6E10A1AC-D2ED-44BF-BC73-EFF4CC0581B6}" dt="2022-05-29T19:09:21.089" v="305" actId="14100"/>
          <ac:picMkLst>
            <pc:docMk/>
            <pc:sldMk cId="2056041931" sldId="271"/>
            <ac:picMk id="39" creationId="{AF84078F-4634-499D-94AE-64B6EE129868}"/>
          </ac:picMkLst>
        </pc:picChg>
        <pc:cxnChg chg="add del">
          <ac:chgData name="Karolis Juozapaitis" userId="f915dfda-416d-48de-865b-8f065328de84" providerId="ADAL" clId="{6E10A1AC-D2ED-44BF-BC73-EFF4CC0581B6}" dt="2022-05-29T18:50:03.257" v="50" actId="26606"/>
          <ac:cxnSpMkLst>
            <pc:docMk/>
            <pc:sldMk cId="2056041931" sldId="271"/>
            <ac:cxnSpMk id="40" creationId="{085ECEC0-FF5D-4348-92C7-1EA7C61E770C}"/>
          </ac:cxnSpMkLst>
        </pc:cxnChg>
      </pc:sldChg>
      <pc:sldChg chg="del">
        <pc:chgData name="Karolis Juozapaitis" userId="f915dfda-416d-48de-865b-8f065328de84" providerId="ADAL" clId="{6E10A1AC-D2ED-44BF-BC73-EFF4CC0581B6}" dt="2022-05-29T19:04:29.675" v="264" actId="47"/>
        <pc:sldMkLst>
          <pc:docMk/>
          <pc:sldMk cId="2733562853" sldId="272"/>
        </pc:sldMkLst>
      </pc:sldChg>
      <pc:sldChg chg="new del">
        <pc:chgData name="Karolis Juozapaitis" userId="f915dfda-416d-48de-865b-8f065328de84" providerId="ADAL" clId="{6E10A1AC-D2ED-44BF-BC73-EFF4CC0581B6}" dt="2022-05-29T19:20:45.953" v="377" actId="47"/>
        <pc:sldMkLst>
          <pc:docMk/>
          <pc:sldMk cId="4048532430" sldId="272"/>
        </pc:sldMkLst>
      </pc:sldChg>
      <pc:sldChg chg="modSp del mod">
        <pc:chgData name="Karolis Juozapaitis" userId="f915dfda-416d-48de-865b-8f065328de84" providerId="ADAL" clId="{6E10A1AC-D2ED-44BF-BC73-EFF4CC0581B6}" dt="2022-05-29T19:04:28.610" v="263" actId="47"/>
        <pc:sldMkLst>
          <pc:docMk/>
          <pc:sldMk cId="2394295982" sldId="273"/>
        </pc:sldMkLst>
        <pc:picChg chg="mod">
          <ac:chgData name="Karolis Juozapaitis" userId="f915dfda-416d-48de-865b-8f065328de84" providerId="ADAL" clId="{6E10A1AC-D2ED-44BF-BC73-EFF4CC0581B6}" dt="2022-05-29T19:03:41.399" v="258" actId="1076"/>
          <ac:picMkLst>
            <pc:docMk/>
            <pc:sldMk cId="2394295982" sldId="273"/>
            <ac:picMk id="7" creationId="{8264E135-A3A0-F586-8E72-16A2098FF134}"/>
          </ac:picMkLst>
        </pc:picChg>
      </pc:sldChg>
      <pc:sldChg chg="addSp modSp new mod setBg">
        <pc:chgData name="Karolis Juozapaitis" userId="f915dfda-416d-48de-865b-8f065328de84" providerId="ADAL" clId="{6E10A1AC-D2ED-44BF-BC73-EFF4CC0581B6}" dt="2022-05-29T19:21:54.546" v="386" actId="20577"/>
        <pc:sldMkLst>
          <pc:docMk/>
          <pc:sldMk cId="2182680434" sldId="274"/>
        </pc:sldMkLst>
        <pc:spChg chg="mod">
          <ac:chgData name="Karolis Juozapaitis" userId="f915dfda-416d-48de-865b-8f065328de84" providerId="ADAL" clId="{6E10A1AC-D2ED-44BF-BC73-EFF4CC0581B6}" dt="2022-05-29T19:21:54.546" v="386" actId="20577"/>
          <ac:spMkLst>
            <pc:docMk/>
            <pc:sldMk cId="2182680434" sldId="274"/>
            <ac:spMk id="2" creationId="{AB1CD0AF-93FE-4F52-B82A-861500556F5E}"/>
          </ac:spMkLst>
        </pc:spChg>
        <pc:spChg chg="mod">
          <ac:chgData name="Karolis Juozapaitis" userId="f915dfda-416d-48de-865b-8f065328de84" providerId="ADAL" clId="{6E10A1AC-D2ED-44BF-BC73-EFF4CC0581B6}" dt="2022-05-29T19:21:51.137" v="379" actId="26606"/>
          <ac:spMkLst>
            <pc:docMk/>
            <pc:sldMk cId="2182680434" sldId="274"/>
            <ac:spMk id="3" creationId="{1A125377-6281-4447-BBD7-138E1D1CC904}"/>
          </ac:spMkLst>
        </pc:spChg>
        <pc:spChg chg="mod">
          <ac:chgData name="Karolis Juozapaitis" userId="f915dfda-416d-48de-865b-8f065328de84" providerId="ADAL" clId="{6E10A1AC-D2ED-44BF-BC73-EFF4CC0581B6}" dt="2022-05-29T19:21:51.137" v="379" actId="26606"/>
          <ac:spMkLst>
            <pc:docMk/>
            <pc:sldMk cId="2182680434" sldId="274"/>
            <ac:spMk id="4" creationId="{1F498416-D720-4014-B9B4-A1C771DF2574}"/>
          </ac:spMkLst>
        </pc:spChg>
        <pc:spChg chg="add">
          <ac:chgData name="Karolis Juozapaitis" userId="f915dfda-416d-48de-865b-8f065328de84" providerId="ADAL" clId="{6E10A1AC-D2ED-44BF-BC73-EFF4CC0581B6}" dt="2022-05-29T19:21:51.137" v="379" actId="26606"/>
          <ac:spMkLst>
            <pc:docMk/>
            <pc:sldMk cId="2182680434" sldId="274"/>
            <ac:spMk id="9" creationId="{EAC88772-6DB3-49EC-9C8A-A0B46ACE37A3}"/>
          </ac:spMkLst>
        </pc:spChg>
        <pc:spChg chg="add">
          <ac:chgData name="Karolis Juozapaitis" userId="f915dfda-416d-48de-865b-8f065328de84" providerId="ADAL" clId="{6E10A1AC-D2ED-44BF-BC73-EFF4CC0581B6}" dt="2022-05-29T19:21:51.137" v="379" actId="26606"/>
          <ac:spMkLst>
            <pc:docMk/>
            <pc:sldMk cId="2182680434" sldId="274"/>
            <ac:spMk id="11" creationId="{17A3DD84-FAA5-438A-8462-D1E01EA0D624}"/>
          </ac:spMkLst>
        </pc:spChg>
        <pc:cxnChg chg="add">
          <ac:chgData name="Karolis Juozapaitis" userId="f915dfda-416d-48de-865b-8f065328de84" providerId="ADAL" clId="{6E10A1AC-D2ED-44BF-BC73-EFF4CC0581B6}" dt="2022-05-29T19:21:51.137" v="379" actId="26606"/>
          <ac:cxnSpMkLst>
            <pc:docMk/>
            <pc:sldMk cId="2182680434" sldId="274"/>
            <ac:cxnSpMk id="13" creationId="{46640D31-0CFD-4B3F-AE95-530AA5174FEB}"/>
          </ac:cxnSpMkLst>
        </pc:cxnChg>
      </pc:sldChg>
      <pc:sldChg chg="addSp delSp modSp mod setBg">
        <pc:chgData name="Karolis Juozapaitis" userId="f915dfda-416d-48de-865b-8f065328de84" providerId="ADAL" clId="{6E10A1AC-D2ED-44BF-BC73-EFF4CC0581B6}" dt="2022-05-29T19:30:32.500" v="748" actId="26606"/>
        <pc:sldMkLst>
          <pc:docMk/>
          <pc:sldMk cId="2165571555" sldId="275"/>
        </pc:sldMkLst>
        <pc:spChg chg="mod">
          <ac:chgData name="Karolis Juozapaitis" userId="f915dfda-416d-48de-865b-8f065328de84" providerId="ADAL" clId="{6E10A1AC-D2ED-44BF-BC73-EFF4CC0581B6}" dt="2022-05-29T19:30:32.500" v="748" actId="26606"/>
          <ac:spMkLst>
            <pc:docMk/>
            <pc:sldMk cId="2165571555" sldId="275"/>
            <ac:spMk id="2" creationId="{7C076A09-BFAB-CDA5-2C95-7E38DC692700}"/>
          </ac:spMkLst>
        </pc:spChg>
        <pc:spChg chg="mod ord">
          <ac:chgData name="Karolis Juozapaitis" userId="f915dfda-416d-48de-865b-8f065328de84" providerId="ADAL" clId="{6E10A1AC-D2ED-44BF-BC73-EFF4CC0581B6}" dt="2022-05-29T19:30:32.500" v="748" actId="26606"/>
          <ac:spMkLst>
            <pc:docMk/>
            <pc:sldMk cId="2165571555" sldId="275"/>
            <ac:spMk id="4" creationId="{34D3F64F-438A-EC13-1F6E-CA651C9CCA64}"/>
          </ac:spMkLst>
        </pc:spChg>
        <pc:spChg chg="add del mod">
          <ac:chgData name="Karolis Juozapaitis" userId="f915dfda-416d-48de-865b-8f065328de84" providerId="ADAL" clId="{6E10A1AC-D2ED-44BF-BC73-EFF4CC0581B6}" dt="2022-05-29T19:30:17.155" v="743" actId="478"/>
          <ac:spMkLst>
            <pc:docMk/>
            <pc:sldMk cId="2165571555" sldId="275"/>
            <ac:spMk id="9" creationId="{4BBAC811-56A6-4F75-B1EC-78E90CC47017}"/>
          </ac:spMkLst>
        </pc:spChg>
        <pc:spChg chg="add del">
          <ac:chgData name="Karolis Juozapaitis" userId="f915dfda-416d-48de-865b-8f065328de84" providerId="ADAL" clId="{6E10A1AC-D2ED-44BF-BC73-EFF4CC0581B6}" dt="2022-05-29T19:30:29.015" v="745" actId="26606"/>
          <ac:spMkLst>
            <pc:docMk/>
            <pc:sldMk cId="2165571555" sldId="275"/>
            <ac:spMk id="12" creationId="{6CF3ABC7-26ED-3B1B-9F02-C0575624133C}"/>
          </ac:spMkLst>
        </pc:spChg>
        <pc:spChg chg="add del">
          <ac:chgData name="Karolis Juozapaitis" userId="f915dfda-416d-48de-865b-8f065328de84" providerId="ADAL" clId="{6E10A1AC-D2ED-44BF-BC73-EFF4CC0581B6}" dt="2022-05-29T19:30:32.483" v="747" actId="26606"/>
          <ac:spMkLst>
            <pc:docMk/>
            <pc:sldMk cId="2165571555" sldId="275"/>
            <ac:spMk id="14" creationId="{80F19F87-FF19-1DF6-3E5B-12404D6973D6}"/>
          </ac:spMkLst>
        </pc:spChg>
        <pc:spChg chg="add">
          <ac:chgData name="Karolis Juozapaitis" userId="f915dfda-416d-48de-865b-8f065328de84" providerId="ADAL" clId="{6E10A1AC-D2ED-44BF-BC73-EFF4CC0581B6}" dt="2022-05-29T19:30:32.500" v="748" actId="26606"/>
          <ac:spMkLst>
            <pc:docMk/>
            <pc:sldMk cId="2165571555" sldId="275"/>
            <ac:spMk id="16" creationId="{EE8E53C6-9B05-BB55-B299-4CA4EBA5824E}"/>
          </ac:spMkLst>
        </pc:spChg>
        <pc:picChg chg="mod">
          <ac:chgData name="Karolis Juozapaitis" userId="f915dfda-416d-48de-865b-8f065328de84" providerId="ADAL" clId="{6E10A1AC-D2ED-44BF-BC73-EFF4CC0581B6}" dt="2022-05-29T19:27:41.012" v="647" actId="1076"/>
          <ac:picMkLst>
            <pc:docMk/>
            <pc:sldMk cId="2165571555" sldId="275"/>
            <ac:picMk id="5" creationId="{FBA03A90-1594-5E79-0352-0EB5A4D0F481}"/>
          </ac:picMkLst>
        </pc:picChg>
        <pc:picChg chg="add del mod">
          <ac:chgData name="Karolis Juozapaitis" userId="f915dfda-416d-48de-865b-8f065328de84" providerId="ADAL" clId="{6E10A1AC-D2ED-44BF-BC73-EFF4CC0581B6}" dt="2022-05-29T19:30:32.500" v="748" actId="26606"/>
          <ac:picMkLst>
            <pc:docMk/>
            <pc:sldMk cId="2165571555" sldId="275"/>
            <ac:picMk id="8" creationId="{CC2AE648-912D-B07D-2CBB-C45C4D7B6CFF}"/>
          </ac:picMkLst>
        </pc:picChg>
      </pc:sldChg>
      <pc:sldChg chg="addSp delSp modSp new mod">
        <pc:chgData name="Karolis Juozapaitis" userId="f915dfda-416d-48de-865b-8f065328de84" providerId="ADAL" clId="{6E10A1AC-D2ED-44BF-BC73-EFF4CC0581B6}" dt="2022-05-29T19:35:04.729" v="853" actId="1076"/>
        <pc:sldMkLst>
          <pc:docMk/>
          <pc:sldMk cId="2584097272" sldId="276"/>
        </pc:sldMkLst>
        <pc:spChg chg="mod">
          <ac:chgData name="Karolis Juozapaitis" userId="f915dfda-416d-48de-865b-8f065328de84" providerId="ADAL" clId="{6E10A1AC-D2ED-44BF-BC73-EFF4CC0581B6}" dt="2022-05-29T19:34:53.523" v="850" actId="1076"/>
          <ac:spMkLst>
            <pc:docMk/>
            <pc:sldMk cId="2584097272" sldId="276"/>
            <ac:spMk id="2" creationId="{49AD0BC1-B621-4954-A7A9-70FCA003AA26}"/>
          </ac:spMkLst>
        </pc:spChg>
        <pc:spChg chg="del">
          <ac:chgData name="Karolis Juozapaitis" userId="f915dfda-416d-48de-865b-8f065328de84" providerId="ADAL" clId="{6E10A1AC-D2ED-44BF-BC73-EFF4CC0581B6}" dt="2022-05-29T19:34:48.131" v="845"/>
          <ac:spMkLst>
            <pc:docMk/>
            <pc:sldMk cId="2584097272" sldId="276"/>
            <ac:spMk id="3" creationId="{0DB3DCA3-FD68-431B-850E-6851B0D4E4E3}"/>
          </ac:spMkLst>
        </pc:spChg>
        <pc:picChg chg="add mod">
          <ac:chgData name="Karolis Juozapaitis" userId="f915dfda-416d-48de-865b-8f065328de84" providerId="ADAL" clId="{6E10A1AC-D2ED-44BF-BC73-EFF4CC0581B6}" dt="2022-05-29T19:35:04.729" v="853" actId="1076"/>
          <ac:picMkLst>
            <pc:docMk/>
            <pc:sldMk cId="2584097272" sldId="276"/>
            <ac:picMk id="6" creationId="{203C534A-01E6-47FF-8100-A8FD24221BBA}"/>
          </ac:picMkLst>
        </pc:picChg>
      </pc:sldChg>
    </pc:docChg>
  </pc:docChgLst>
  <pc:docChgLst>
    <pc:chgData name="Jurijs Žuravlovs" userId="S::440882@student.saxion.nl::58df1e74-e3f2-4591-84da-e18c7840937d" providerId="AD" clId="Web-{7E0DEC74-6E1E-41E3-B5F2-1664ACDDFDA6}"/>
    <pc:docChg chg="modSld">
      <pc:chgData name="Jurijs Žuravlovs" userId="S::440882@student.saxion.nl::58df1e74-e3f2-4591-84da-e18c7840937d" providerId="AD" clId="Web-{7E0DEC74-6E1E-41E3-B5F2-1664ACDDFDA6}" dt="2022-05-31T08:58:50.184" v="1" actId="20577"/>
      <pc:docMkLst>
        <pc:docMk/>
      </pc:docMkLst>
      <pc:sldChg chg="modSp">
        <pc:chgData name="Jurijs Žuravlovs" userId="S::440882@student.saxion.nl::58df1e74-e3f2-4591-84da-e18c7840937d" providerId="AD" clId="Web-{7E0DEC74-6E1E-41E3-B5F2-1664ACDDFDA6}" dt="2022-05-31T08:58:50.184" v="1" actId="20577"/>
        <pc:sldMkLst>
          <pc:docMk/>
          <pc:sldMk cId="906788517" sldId="273"/>
        </pc:sldMkLst>
        <pc:spChg chg="mod">
          <ac:chgData name="Jurijs Žuravlovs" userId="S::440882@student.saxion.nl::58df1e74-e3f2-4591-84da-e18c7840937d" providerId="AD" clId="Web-{7E0DEC74-6E1E-41E3-B5F2-1664ACDDFDA6}" dt="2022-05-31T08:58:50.184" v="1" actId="20577"/>
          <ac:spMkLst>
            <pc:docMk/>
            <pc:sldMk cId="906788517" sldId="273"/>
            <ac:spMk id="3" creationId="{FE93A591-9F71-9DA0-4D6E-B5EF544BAD2F}"/>
          </ac:spMkLst>
        </pc:spChg>
      </pc:sldChg>
    </pc:docChg>
  </pc:docChgLst>
  <pc:docChgLst>
    <pc:chgData name="Jurijs Žuravlovs" userId="S::440882@student.saxion.nl::58df1e74-e3f2-4591-84da-e18c7840937d" providerId="AD" clId="Web-{BBDCCB75-7940-4840-B6B3-2BA8F97AD1B1}"/>
    <pc:docChg chg="modSld">
      <pc:chgData name="Jurijs Žuravlovs" userId="S::440882@student.saxion.nl::58df1e74-e3f2-4591-84da-e18c7840937d" providerId="AD" clId="Web-{BBDCCB75-7940-4840-B6B3-2BA8F97AD1B1}" dt="2022-05-29T17:33:18.931" v="51" actId="20577"/>
      <pc:docMkLst>
        <pc:docMk/>
      </pc:docMkLst>
      <pc:sldChg chg="addSp delSp modSp">
        <pc:chgData name="Jurijs Žuravlovs" userId="S::440882@student.saxion.nl::58df1e74-e3f2-4591-84da-e18c7840937d" providerId="AD" clId="Web-{BBDCCB75-7940-4840-B6B3-2BA8F97AD1B1}" dt="2022-05-29T17:31:03.443" v="2" actId="1076"/>
        <pc:sldMkLst>
          <pc:docMk/>
          <pc:sldMk cId="3886041577" sldId="265"/>
        </pc:sldMkLst>
        <pc:picChg chg="add mod">
          <ac:chgData name="Jurijs Žuravlovs" userId="S::440882@student.saxion.nl::58df1e74-e3f2-4591-84da-e18c7840937d" providerId="AD" clId="Web-{BBDCCB75-7940-4840-B6B3-2BA8F97AD1B1}" dt="2022-05-29T17:31:03.443" v="2" actId="1076"/>
          <ac:picMkLst>
            <pc:docMk/>
            <pc:sldMk cId="3886041577" sldId="265"/>
            <ac:picMk id="3" creationId="{C6090F9C-C1CA-CF39-937B-64305FC13524}"/>
          </ac:picMkLst>
        </pc:picChg>
        <pc:picChg chg="del">
          <ac:chgData name="Jurijs Žuravlovs" userId="S::440882@student.saxion.nl::58df1e74-e3f2-4591-84da-e18c7840937d" providerId="AD" clId="Web-{BBDCCB75-7940-4840-B6B3-2BA8F97AD1B1}" dt="2022-05-29T17:30:48.411" v="0"/>
          <ac:picMkLst>
            <pc:docMk/>
            <pc:sldMk cId="3886041577" sldId="265"/>
            <ac:picMk id="1026" creationId="{4DA9FBEE-47DF-4A96-9877-C0D3AB5410D8}"/>
          </ac:picMkLst>
        </pc:picChg>
      </pc:sldChg>
      <pc:sldChg chg="modSp">
        <pc:chgData name="Jurijs Žuravlovs" userId="S::440882@student.saxion.nl::58df1e74-e3f2-4591-84da-e18c7840937d" providerId="AD" clId="Web-{BBDCCB75-7940-4840-B6B3-2BA8F97AD1B1}" dt="2022-05-29T17:33:18.931" v="51" actId="20577"/>
        <pc:sldMkLst>
          <pc:docMk/>
          <pc:sldMk cId="3801872130" sldId="266"/>
        </pc:sldMkLst>
        <pc:spChg chg="mod">
          <ac:chgData name="Jurijs Žuravlovs" userId="S::440882@student.saxion.nl::58df1e74-e3f2-4591-84da-e18c7840937d" providerId="AD" clId="Web-{BBDCCB75-7940-4840-B6B3-2BA8F97AD1B1}" dt="2022-05-29T17:33:18.931" v="51" actId="20577"/>
          <ac:spMkLst>
            <pc:docMk/>
            <pc:sldMk cId="3801872130" sldId="266"/>
            <ac:spMk id="1030" creationId="{31FCF96A-3EEA-DFB2-EB3D-31766355FA0C}"/>
          </ac:spMkLst>
        </pc:spChg>
      </pc:sldChg>
    </pc:docChg>
  </pc:docChgLst>
  <pc:docChgLst>
    <pc:chgData name="Jurijs Žuravlovs" userId="S::440882@student.saxion.nl::58df1e74-e3f2-4591-84da-e18c7840937d" providerId="AD" clId="Web-{90D8BA36-3A07-4A05-A1EF-258894C9E398}"/>
    <pc:docChg chg="modSld">
      <pc:chgData name="Jurijs Žuravlovs" userId="S::440882@student.saxion.nl::58df1e74-e3f2-4591-84da-e18c7840937d" providerId="AD" clId="Web-{90D8BA36-3A07-4A05-A1EF-258894C9E398}" dt="2022-05-29T17:26:19.012" v="39" actId="20577"/>
      <pc:docMkLst>
        <pc:docMk/>
      </pc:docMkLst>
      <pc:sldChg chg="addSp delSp modSp">
        <pc:chgData name="Jurijs Žuravlovs" userId="S::440882@student.saxion.nl::58df1e74-e3f2-4591-84da-e18c7840937d" providerId="AD" clId="Web-{90D8BA36-3A07-4A05-A1EF-258894C9E398}" dt="2022-05-29T17:18:32.909" v="15" actId="1076"/>
        <pc:sldMkLst>
          <pc:docMk/>
          <pc:sldMk cId="2900076353" sldId="256"/>
        </pc:sldMkLst>
        <pc:spChg chg="add del">
          <ac:chgData name="Jurijs Žuravlovs" userId="S::440882@student.saxion.nl::58df1e74-e3f2-4591-84da-e18c7840937d" providerId="AD" clId="Web-{90D8BA36-3A07-4A05-A1EF-258894C9E398}" dt="2022-05-29T17:18:25.722" v="13"/>
          <ac:spMkLst>
            <pc:docMk/>
            <pc:sldMk cId="2900076353" sldId="256"/>
            <ac:spMk id="4" creationId="{6CA1DA39-A832-E1B4-C8C6-2651AB9AD2F5}"/>
          </ac:spMkLst>
        </pc:spChg>
        <pc:spChg chg="add del mod">
          <ac:chgData name="Jurijs Žuravlovs" userId="S::440882@student.saxion.nl::58df1e74-e3f2-4591-84da-e18c7840937d" providerId="AD" clId="Web-{90D8BA36-3A07-4A05-A1EF-258894C9E398}" dt="2022-05-29T17:18:24.003" v="12"/>
          <ac:spMkLst>
            <pc:docMk/>
            <pc:sldMk cId="2900076353" sldId="256"/>
            <ac:spMk id="5" creationId="{C5A531F0-5FA7-C8BA-C672-9F5F5132DE79}"/>
          </ac:spMkLst>
        </pc:spChg>
        <pc:spChg chg="add del">
          <ac:chgData name="Jurijs Žuravlovs" userId="S::440882@student.saxion.nl::58df1e74-e3f2-4591-84da-e18c7840937d" providerId="AD" clId="Web-{90D8BA36-3A07-4A05-A1EF-258894C9E398}" dt="2022-05-29T17:18:14.300" v="7"/>
          <ac:spMkLst>
            <pc:docMk/>
            <pc:sldMk cId="2900076353" sldId="256"/>
            <ac:spMk id="6" creationId="{2E0CD18F-C89F-2F25-BF20-99270AF5E3B3}"/>
          </ac:spMkLst>
        </pc:spChg>
        <pc:spChg chg="add del">
          <ac:chgData name="Jurijs Žuravlovs" userId="S::440882@student.saxion.nl::58df1e74-e3f2-4591-84da-e18c7840937d" providerId="AD" clId="Web-{90D8BA36-3A07-4A05-A1EF-258894C9E398}" dt="2022-05-29T17:18:12.847" v="6"/>
          <ac:spMkLst>
            <pc:docMk/>
            <pc:sldMk cId="2900076353" sldId="256"/>
            <ac:spMk id="7" creationId="{BE2D88EF-6F11-4CB6-CFCB-D2302CBB1AA2}"/>
          </ac:spMkLst>
        </pc:spChg>
        <pc:spChg chg="add del">
          <ac:chgData name="Jurijs Žuravlovs" userId="S::440882@student.saxion.nl::58df1e74-e3f2-4591-84da-e18c7840937d" providerId="AD" clId="Web-{90D8BA36-3A07-4A05-A1EF-258894C9E398}" dt="2022-05-29T17:18:10.800" v="5"/>
          <ac:spMkLst>
            <pc:docMk/>
            <pc:sldMk cId="2900076353" sldId="256"/>
            <ac:spMk id="8" creationId="{AFDDBCDE-62E4-BB30-5DF1-DFE4376ADF07}"/>
          </ac:spMkLst>
        </pc:spChg>
        <pc:picChg chg="mod">
          <ac:chgData name="Jurijs Žuravlovs" userId="S::440882@student.saxion.nl::58df1e74-e3f2-4591-84da-e18c7840937d" providerId="AD" clId="Web-{90D8BA36-3A07-4A05-A1EF-258894C9E398}" dt="2022-05-29T17:18:32.909" v="15" actId="1076"/>
          <ac:picMkLst>
            <pc:docMk/>
            <pc:sldMk cId="2900076353" sldId="256"/>
            <ac:picMk id="1026" creationId="{5BAE6C29-2CE1-413A-A38D-F134BB2EBBD0}"/>
          </ac:picMkLst>
        </pc:picChg>
      </pc:sldChg>
      <pc:sldChg chg="modSp">
        <pc:chgData name="Jurijs Žuravlovs" userId="S::440882@student.saxion.nl::58df1e74-e3f2-4591-84da-e18c7840937d" providerId="AD" clId="Web-{90D8BA36-3A07-4A05-A1EF-258894C9E398}" dt="2022-05-29T17:26:19.012" v="39" actId="20577"/>
        <pc:sldMkLst>
          <pc:docMk/>
          <pc:sldMk cId="3886041577" sldId="265"/>
        </pc:sldMkLst>
        <pc:spChg chg="mod">
          <ac:chgData name="Jurijs Žuravlovs" userId="S::440882@student.saxion.nl::58df1e74-e3f2-4591-84da-e18c7840937d" providerId="AD" clId="Web-{90D8BA36-3A07-4A05-A1EF-258894C9E398}" dt="2022-05-29T17:26:19.012" v="39" actId="20577"/>
          <ac:spMkLst>
            <pc:docMk/>
            <pc:sldMk cId="3886041577" sldId="265"/>
            <ac:spMk id="1030" creationId="{31FCF96A-3EEA-DFB2-EB3D-31766355FA0C}"/>
          </ac:spMkLst>
        </pc:spChg>
      </pc:sldChg>
    </pc:docChg>
  </pc:docChgLst>
  <pc:docChgLst>
    <pc:chgData name="Jurijs Žuravlovs" userId="S::440882@student.saxion.nl::58df1e74-e3f2-4591-84da-e18c7840937d" providerId="AD" clId="Web-{12BB2432-6FFB-4E05-8ECC-A9EA8B6BB1EA}"/>
    <pc:docChg chg="modSld">
      <pc:chgData name="Jurijs Žuravlovs" userId="S::440882@student.saxion.nl::58df1e74-e3f2-4591-84da-e18c7840937d" providerId="AD" clId="Web-{12BB2432-6FFB-4E05-8ECC-A9EA8B6BB1EA}" dt="2022-05-31T08:57:24.709" v="22" actId="20577"/>
      <pc:docMkLst>
        <pc:docMk/>
      </pc:docMkLst>
      <pc:sldChg chg="delSp">
        <pc:chgData name="Jurijs Žuravlovs" userId="S::440882@student.saxion.nl::58df1e74-e3f2-4591-84da-e18c7840937d" providerId="AD" clId="Web-{12BB2432-6FFB-4E05-8ECC-A9EA8B6BB1EA}" dt="2022-05-31T08:56:45.146" v="8"/>
        <pc:sldMkLst>
          <pc:docMk/>
          <pc:sldMk cId="1162809315" sldId="263"/>
        </pc:sldMkLst>
        <pc:picChg chg="del">
          <ac:chgData name="Jurijs Žuravlovs" userId="S::440882@student.saxion.nl::58df1e74-e3f2-4591-84da-e18c7840937d" providerId="AD" clId="Web-{12BB2432-6FFB-4E05-8ECC-A9EA8B6BB1EA}" dt="2022-05-31T08:56:43.396" v="7"/>
          <ac:picMkLst>
            <pc:docMk/>
            <pc:sldMk cId="1162809315" sldId="263"/>
            <ac:picMk id="6" creationId="{1B607DF4-4E14-B8F3-99B5-809ADFB20834}"/>
          </ac:picMkLst>
        </pc:picChg>
        <pc:picChg chg="del">
          <ac:chgData name="Jurijs Žuravlovs" userId="S::440882@student.saxion.nl::58df1e74-e3f2-4591-84da-e18c7840937d" providerId="AD" clId="Web-{12BB2432-6FFB-4E05-8ECC-A9EA8B6BB1EA}" dt="2022-05-31T08:56:45.146" v="8"/>
          <ac:picMkLst>
            <pc:docMk/>
            <pc:sldMk cId="1162809315" sldId="263"/>
            <ac:picMk id="7" creationId="{44E2F46E-B1CC-3895-2E33-AD1412EC64B2}"/>
          </ac:picMkLst>
        </pc:picChg>
      </pc:sldChg>
      <pc:sldChg chg="modSp">
        <pc:chgData name="Jurijs Žuravlovs" userId="S::440882@student.saxion.nl::58df1e74-e3f2-4591-84da-e18c7840937d" providerId="AD" clId="Web-{12BB2432-6FFB-4E05-8ECC-A9EA8B6BB1EA}" dt="2022-05-31T08:57:24.709" v="22" actId="20577"/>
        <pc:sldMkLst>
          <pc:docMk/>
          <pc:sldMk cId="906788517" sldId="273"/>
        </pc:sldMkLst>
        <pc:spChg chg="mod">
          <ac:chgData name="Jurijs Žuravlovs" userId="S::440882@student.saxion.nl::58df1e74-e3f2-4591-84da-e18c7840937d" providerId="AD" clId="Web-{12BB2432-6FFB-4E05-8ECC-A9EA8B6BB1EA}" dt="2022-05-31T08:50:47.292" v="6" actId="20577"/>
          <ac:spMkLst>
            <pc:docMk/>
            <pc:sldMk cId="906788517" sldId="273"/>
            <ac:spMk id="2" creationId="{4D198254-4DD7-F412-CF88-8686522B4DD3}"/>
          </ac:spMkLst>
        </pc:spChg>
        <pc:spChg chg="mod">
          <ac:chgData name="Jurijs Žuravlovs" userId="S::440882@student.saxion.nl::58df1e74-e3f2-4591-84da-e18c7840937d" providerId="AD" clId="Web-{12BB2432-6FFB-4E05-8ECC-A9EA8B6BB1EA}" dt="2022-05-31T08:57:24.709" v="22" actId="20577"/>
          <ac:spMkLst>
            <pc:docMk/>
            <pc:sldMk cId="906788517" sldId="273"/>
            <ac:spMk id="3" creationId="{FE93A591-9F71-9DA0-4D6E-B5EF544BAD2F}"/>
          </ac:spMkLst>
        </pc:spChg>
      </pc:sldChg>
    </pc:docChg>
  </pc:docChgLst>
  <pc:docChgLst>
    <pc:chgData name="Jurijs Žuravlovs" userId="S::440882@student.saxion.nl::58df1e74-e3f2-4591-84da-e18c7840937d" providerId="AD" clId="Web-{8A050B42-4660-4468-9753-68CCD4CA2BFF}"/>
    <pc:docChg chg="addSld modSld">
      <pc:chgData name="Jurijs Žuravlovs" userId="S::440882@student.saxion.nl::58df1e74-e3f2-4591-84da-e18c7840937d" providerId="AD" clId="Web-{8A050B42-4660-4468-9753-68CCD4CA2BFF}" dt="2022-05-29T19:02:17.770" v="23" actId="1076"/>
      <pc:docMkLst>
        <pc:docMk/>
      </pc:docMkLst>
      <pc:sldChg chg="addSp new">
        <pc:chgData name="Jurijs Žuravlovs" userId="S::440882@student.saxion.nl::58df1e74-e3f2-4591-84da-e18c7840937d" providerId="AD" clId="Web-{8A050B42-4660-4468-9753-68CCD4CA2BFF}" dt="2022-05-29T18:59:30.010" v="3"/>
        <pc:sldMkLst>
          <pc:docMk/>
          <pc:sldMk cId="2733562853" sldId="272"/>
        </pc:sldMkLst>
        <pc:spChg chg="add">
          <ac:chgData name="Jurijs Žuravlovs" userId="S::440882@student.saxion.nl::58df1e74-e3f2-4591-84da-e18c7840937d" providerId="AD" clId="Web-{8A050B42-4660-4468-9753-68CCD4CA2BFF}" dt="2022-05-29T18:59:26.776" v="2"/>
          <ac:spMkLst>
            <pc:docMk/>
            <pc:sldMk cId="2733562853" sldId="272"/>
            <ac:spMk id="7" creationId="{57A01827-005D-4115-0DE3-25AA98F779B4}"/>
          </ac:spMkLst>
        </pc:spChg>
        <pc:spChg chg="add">
          <ac:chgData name="Jurijs Žuravlovs" userId="S::440882@student.saxion.nl::58df1e74-e3f2-4591-84da-e18c7840937d" providerId="AD" clId="Web-{8A050B42-4660-4468-9753-68CCD4CA2BFF}" dt="2022-05-29T18:59:30.010" v="3"/>
          <ac:spMkLst>
            <pc:docMk/>
            <pc:sldMk cId="2733562853" sldId="272"/>
            <ac:spMk id="8" creationId="{017693E0-E983-D9E8-0DF5-D8E662D36774}"/>
          </ac:spMkLst>
        </pc:spChg>
        <pc:picChg chg="add">
          <ac:chgData name="Jurijs Žuravlovs" userId="S::440882@student.saxion.nl::58df1e74-e3f2-4591-84da-e18c7840937d" providerId="AD" clId="Web-{8A050B42-4660-4468-9753-68CCD4CA2BFF}" dt="2022-05-29T18:59:10.150" v="1"/>
          <ac:picMkLst>
            <pc:docMk/>
            <pc:sldMk cId="2733562853" sldId="272"/>
            <ac:picMk id="6" creationId="{EF56E6E7-7EA5-4B4B-33E2-9CEEB97A398F}"/>
          </ac:picMkLst>
        </pc:picChg>
      </pc:sldChg>
      <pc:sldChg chg="addSp modSp new">
        <pc:chgData name="Jurijs Žuravlovs" userId="S::440882@student.saxion.nl::58df1e74-e3f2-4591-84da-e18c7840937d" providerId="AD" clId="Web-{8A050B42-4660-4468-9753-68CCD4CA2BFF}" dt="2022-05-29T19:02:17.770" v="23" actId="1076"/>
        <pc:sldMkLst>
          <pc:docMk/>
          <pc:sldMk cId="2394295982" sldId="273"/>
        </pc:sldMkLst>
        <pc:spChg chg="add">
          <ac:chgData name="Jurijs Žuravlovs" userId="S::440882@student.saxion.nl::58df1e74-e3f2-4591-84da-e18c7840937d" providerId="AD" clId="Web-{8A050B42-4660-4468-9753-68CCD4CA2BFF}" dt="2022-05-29T18:59:56.746" v="5"/>
          <ac:spMkLst>
            <pc:docMk/>
            <pc:sldMk cId="2394295982" sldId="273"/>
            <ac:spMk id="5" creationId="{9BA19B84-1953-D02D-F1E3-ABA377CAA954}"/>
          </ac:spMkLst>
        </pc:spChg>
        <pc:picChg chg="add mod">
          <ac:chgData name="Jurijs Žuravlovs" userId="S::440882@student.saxion.nl::58df1e74-e3f2-4591-84da-e18c7840937d" providerId="AD" clId="Web-{8A050B42-4660-4468-9753-68CCD4CA2BFF}" dt="2022-05-29T19:02:17.770" v="23" actId="1076"/>
          <ac:picMkLst>
            <pc:docMk/>
            <pc:sldMk cId="2394295982" sldId="273"/>
            <ac:picMk id="7" creationId="{8264E135-A3A0-F586-8E72-16A2098FF134}"/>
          </ac:picMkLst>
        </pc:picChg>
      </pc:sldChg>
    </pc:docChg>
  </pc:docChgLst>
  <pc:docChgLst>
    <pc:chgData name="Jurijs Žuravlovs" userId="58df1e74-e3f2-4591-84da-e18c7840937d" providerId="ADAL" clId="{17460B40-FE0A-425B-AB19-35F1EDCB70AE}"/>
    <pc:docChg chg="custSel modSld">
      <pc:chgData name="Jurijs Žuravlovs" userId="58df1e74-e3f2-4591-84da-e18c7840937d" providerId="ADAL" clId="{17460B40-FE0A-425B-AB19-35F1EDCB70AE}" dt="2022-05-31T11:07:58.746" v="375" actId="1076"/>
      <pc:docMkLst>
        <pc:docMk/>
      </pc:docMkLst>
      <pc:sldChg chg="modSp mod">
        <pc:chgData name="Jurijs Žuravlovs" userId="58df1e74-e3f2-4591-84da-e18c7840937d" providerId="ADAL" clId="{17460B40-FE0A-425B-AB19-35F1EDCB70AE}" dt="2022-05-31T10:48:28.988" v="54" actId="20577"/>
        <pc:sldMkLst>
          <pc:docMk/>
          <pc:sldMk cId="3022727081" sldId="258"/>
        </pc:sldMkLst>
        <pc:spChg chg="mod">
          <ac:chgData name="Jurijs Žuravlovs" userId="58df1e74-e3f2-4591-84da-e18c7840937d" providerId="ADAL" clId="{17460B40-FE0A-425B-AB19-35F1EDCB70AE}" dt="2022-05-31T10:48:28.988" v="54" actId="20577"/>
          <ac:spMkLst>
            <pc:docMk/>
            <pc:sldMk cId="3022727081" sldId="258"/>
            <ac:spMk id="1030" creationId="{31FCF96A-3EEA-DFB2-EB3D-31766355FA0C}"/>
          </ac:spMkLst>
        </pc:spChg>
      </pc:sldChg>
      <pc:sldChg chg="modSp mod">
        <pc:chgData name="Jurijs Žuravlovs" userId="58df1e74-e3f2-4591-84da-e18c7840937d" providerId="ADAL" clId="{17460B40-FE0A-425B-AB19-35F1EDCB70AE}" dt="2022-05-31T10:54:17.778" v="369" actId="27636"/>
        <pc:sldMkLst>
          <pc:docMk/>
          <pc:sldMk cId="1162809315" sldId="263"/>
        </pc:sldMkLst>
        <pc:spChg chg="mod">
          <ac:chgData name="Jurijs Žuravlovs" userId="58df1e74-e3f2-4591-84da-e18c7840937d" providerId="ADAL" clId="{17460B40-FE0A-425B-AB19-35F1EDCB70AE}" dt="2022-05-31T10:54:17.778" v="369" actId="27636"/>
          <ac:spMkLst>
            <pc:docMk/>
            <pc:sldMk cId="1162809315" sldId="263"/>
            <ac:spMk id="9" creationId="{17537863-EA75-8CEE-A649-6F0844B7E857}"/>
          </ac:spMkLst>
        </pc:spChg>
      </pc:sldChg>
      <pc:sldChg chg="modSp mod">
        <pc:chgData name="Jurijs Žuravlovs" userId="58df1e74-e3f2-4591-84da-e18c7840937d" providerId="ADAL" clId="{17460B40-FE0A-425B-AB19-35F1EDCB70AE}" dt="2022-05-31T10:48:35.711" v="74" actId="20577"/>
        <pc:sldMkLst>
          <pc:docMk/>
          <pc:sldMk cId="3886041577" sldId="265"/>
        </pc:sldMkLst>
        <pc:spChg chg="mod">
          <ac:chgData name="Jurijs Žuravlovs" userId="58df1e74-e3f2-4591-84da-e18c7840937d" providerId="ADAL" clId="{17460B40-FE0A-425B-AB19-35F1EDCB70AE}" dt="2022-05-31T10:48:35.711" v="74" actId="20577"/>
          <ac:spMkLst>
            <pc:docMk/>
            <pc:sldMk cId="3886041577" sldId="265"/>
            <ac:spMk id="1030" creationId="{31FCF96A-3EEA-DFB2-EB3D-31766355FA0C}"/>
          </ac:spMkLst>
        </pc:spChg>
      </pc:sldChg>
      <pc:sldChg chg="modSp mod">
        <pc:chgData name="Jurijs Žuravlovs" userId="58df1e74-e3f2-4591-84da-e18c7840937d" providerId="ADAL" clId="{17460B40-FE0A-425B-AB19-35F1EDCB70AE}" dt="2022-05-31T10:48:53.195" v="120" actId="20577"/>
        <pc:sldMkLst>
          <pc:docMk/>
          <pc:sldMk cId="3801872130" sldId="266"/>
        </pc:sldMkLst>
        <pc:spChg chg="mod">
          <ac:chgData name="Jurijs Žuravlovs" userId="58df1e74-e3f2-4591-84da-e18c7840937d" providerId="ADAL" clId="{17460B40-FE0A-425B-AB19-35F1EDCB70AE}" dt="2022-05-31T10:48:53.195" v="120" actId="20577"/>
          <ac:spMkLst>
            <pc:docMk/>
            <pc:sldMk cId="3801872130" sldId="266"/>
            <ac:spMk id="1030" creationId="{31FCF96A-3EEA-DFB2-EB3D-31766355FA0C}"/>
          </ac:spMkLst>
        </pc:spChg>
      </pc:sldChg>
      <pc:sldChg chg="modSp mod">
        <pc:chgData name="Jurijs Žuravlovs" userId="58df1e74-e3f2-4591-84da-e18c7840937d" providerId="ADAL" clId="{17460B40-FE0A-425B-AB19-35F1EDCB70AE}" dt="2022-05-31T10:49:35.186" v="241" actId="20577"/>
        <pc:sldMkLst>
          <pc:docMk/>
          <pc:sldMk cId="2741574247" sldId="268"/>
        </pc:sldMkLst>
        <pc:spChg chg="mod">
          <ac:chgData name="Jurijs Žuravlovs" userId="58df1e74-e3f2-4591-84da-e18c7840937d" providerId="ADAL" clId="{17460B40-FE0A-425B-AB19-35F1EDCB70AE}" dt="2022-05-31T10:49:35.186" v="241" actId="20577"/>
          <ac:spMkLst>
            <pc:docMk/>
            <pc:sldMk cId="2741574247" sldId="268"/>
            <ac:spMk id="9" creationId="{8E65B4A4-2392-BE88-130A-10C5203B28FF}"/>
          </ac:spMkLst>
        </pc:spChg>
      </pc:sldChg>
      <pc:sldChg chg="addSp delSp modSp mod">
        <pc:chgData name="Jurijs Žuravlovs" userId="58df1e74-e3f2-4591-84da-e18c7840937d" providerId="ADAL" clId="{17460B40-FE0A-425B-AB19-35F1EDCB70AE}" dt="2022-05-31T10:49:11.400" v="172" actId="20577"/>
        <pc:sldMkLst>
          <pc:docMk/>
          <pc:sldMk cId="2165571555" sldId="275"/>
        </pc:sldMkLst>
        <pc:spChg chg="mod">
          <ac:chgData name="Jurijs Žuravlovs" userId="58df1e74-e3f2-4591-84da-e18c7840937d" providerId="ADAL" clId="{17460B40-FE0A-425B-AB19-35F1EDCB70AE}" dt="2022-05-31T10:48:19.264" v="26" actId="120"/>
          <ac:spMkLst>
            <pc:docMk/>
            <pc:sldMk cId="2165571555" sldId="275"/>
            <ac:spMk id="2" creationId="{7C076A09-BFAB-CDA5-2C95-7E38DC692700}"/>
          </ac:spMkLst>
        </pc:spChg>
        <pc:spChg chg="mod">
          <ac:chgData name="Jurijs Žuravlovs" userId="58df1e74-e3f2-4591-84da-e18c7840937d" providerId="ADAL" clId="{17460B40-FE0A-425B-AB19-35F1EDCB70AE}" dt="2022-05-31T10:49:11.400" v="172" actId="20577"/>
          <ac:spMkLst>
            <pc:docMk/>
            <pc:sldMk cId="2165571555" sldId="275"/>
            <ac:spMk id="16" creationId="{EE8E53C6-9B05-BB55-B299-4CA4EBA5824E}"/>
          </ac:spMkLst>
        </pc:spChg>
        <pc:picChg chg="add mod">
          <ac:chgData name="Jurijs Žuravlovs" userId="58df1e74-e3f2-4591-84da-e18c7840937d" providerId="ADAL" clId="{17460B40-FE0A-425B-AB19-35F1EDCB70AE}" dt="2022-05-31T10:48:06.867" v="25" actId="108"/>
          <ac:picMkLst>
            <pc:docMk/>
            <pc:sldMk cId="2165571555" sldId="275"/>
            <ac:picMk id="5" creationId="{C99DA071-4158-418F-9E6A-95BB4838444C}"/>
          </ac:picMkLst>
        </pc:picChg>
        <pc:picChg chg="del">
          <ac:chgData name="Jurijs Žuravlovs" userId="58df1e74-e3f2-4591-84da-e18c7840937d" providerId="ADAL" clId="{17460B40-FE0A-425B-AB19-35F1EDCB70AE}" dt="2022-05-31T10:47:50.452" v="21" actId="478"/>
          <ac:picMkLst>
            <pc:docMk/>
            <pc:sldMk cId="2165571555" sldId="275"/>
            <ac:picMk id="8" creationId="{CC2AE648-912D-B07D-2CBB-C45C4D7B6CFF}"/>
          </ac:picMkLst>
        </pc:picChg>
      </pc:sldChg>
      <pc:sldChg chg="addSp delSp modSp mod modAnim">
        <pc:chgData name="Jurijs Žuravlovs" userId="58df1e74-e3f2-4591-84da-e18c7840937d" providerId="ADAL" clId="{17460B40-FE0A-425B-AB19-35F1EDCB70AE}" dt="2022-05-31T11:07:58.746" v="375" actId="1076"/>
        <pc:sldMkLst>
          <pc:docMk/>
          <pc:sldMk cId="3712832121" sldId="278"/>
        </pc:sldMkLst>
        <pc:spChg chg="mod">
          <ac:chgData name="Jurijs Žuravlovs" userId="58df1e74-e3f2-4591-84da-e18c7840937d" providerId="ADAL" clId="{17460B40-FE0A-425B-AB19-35F1EDCB70AE}" dt="2022-05-31T10:34:55.911" v="20" actId="20577"/>
          <ac:spMkLst>
            <pc:docMk/>
            <pc:sldMk cId="3712832121" sldId="278"/>
            <ac:spMk id="2" creationId="{213D8680-F622-14F6-5F9C-E0328BC3D40C}"/>
          </ac:spMkLst>
        </pc:spChg>
        <pc:spChg chg="del">
          <ac:chgData name="Jurijs Žuravlovs" userId="58df1e74-e3f2-4591-84da-e18c7840937d" providerId="ADAL" clId="{17460B40-FE0A-425B-AB19-35F1EDCB70AE}" dt="2022-05-31T10:34:34.691" v="0"/>
          <ac:spMkLst>
            <pc:docMk/>
            <pc:sldMk cId="3712832121" sldId="278"/>
            <ac:spMk id="3" creationId="{502EC718-0808-B831-6F5A-DCBB384DEA0B}"/>
          </ac:spMkLst>
        </pc:spChg>
        <pc:picChg chg="add mod">
          <ac:chgData name="Jurijs Žuravlovs" userId="58df1e74-e3f2-4591-84da-e18c7840937d" providerId="ADAL" clId="{17460B40-FE0A-425B-AB19-35F1EDCB70AE}" dt="2022-05-31T11:07:55.817" v="374" actId="1076"/>
          <ac:picMkLst>
            <pc:docMk/>
            <pc:sldMk cId="3712832121" sldId="278"/>
            <ac:picMk id="5" creationId="{25345846-7EE3-47DF-9C6C-CE56201A6688}"/>
          </ac:picMkLst>
        </pc:picChg>
        <pc:picChg chg="add mod">
          <ac:chgData name="Jurijs Žuravlovs" userId="58df1e74-e3f2-4591-84da-e18c7840937d" providerId="ADAL" clId="{17460B40-FE0A-425B-AB19-35F1EDCB70AE}" dt="2022-05-31T11:07:58.746" v="375" actId="1076"/>
          <ac:picMkLst>
            <pc:docMk/>
            <pc:sldMk cId="3712832121" sldId="278"/>
            <ac:picMk id="6" creationId="{5EBB7AF6-C267-458F-AEE2-5967CD9E5219}"/>
          </ac:picMkLst>
        </pc:picChg>
      </pc:sldChg>
    </pc:docChg>
  </pc:docChgLst>
  <pc:docChgLst>
    <pc:chgData name="Jurijs Žuravlovs" userId="S::440882@student.saxion.nl::58df1e74-e3f2-4591-84da-e18c7840937d" providerId="AD" clId="Web-{B5E9BD1B-FD66-42B0-97C2-BADF56D1E39E}"/>
    <pc:docChg chg="modSld">
      <pc:chgData name="Jurijs Žuravlovs" userId="S::440882@student.saxion.nl::58df1e74-e3f2-4591-84da-e18c7840937d" providerId="AD" clId="Web-{B5E9BD1B-FD66-42B0-97C2-BADF56D1E39E}" dt="2022-05-29T18:05:14.168" v="14" actId="1076"/>
      <pc:docMkLst>
        <pc:docMk/>
      </pc:docMkLst>
      <pc:sldChg chg="addSp">
        <pc:chgData name="Jurijs Žuravlovs" userId="S::440882@student.saxion.nl::58df1e74-e3f2-4591-84da-e18c7840937d" providerId="AD" clId="Web-{B5E9BD1B-FD66-42B0-97C2-BADF56D1E39E}" dt="2022-05-29T17:58:29.177" v="12"/>
        <pc:sldMkLst>
          <pc:docMk/>
          <pc:sldMk cId="1162809315" sldId="263"/>
        </pc:sldMkLst>
        <pc:spChg chg="add">
          <ac:chgData name="Jurijs Žuravlovs" userId="S::440882@student.saxion.nl::58df1e74-e3f2-4591-84da-e18c7840937d" providerId="AD" clId="Web-{B5E9BD1B-FD66-42B0-97C2-BADF56D1E39E}" dt="2022-05-29T17:58:29.177" v="12"/>
          <ac:spMkLst>
            <pc:docMk/>
            <pc:sldMk cId="1162809315" sldId="263"/>
            <ac:spMk id="8" creationId="{83E97840-2793-7C51-5221-7D2FC377F462}"/>
          </ac:spMkLst>
        </pc:spChg>
      </pc:sldChg>
      <pc:sldChg chg="modSp">
        <pc:chgData name="Jurijs Žuravlovs" userId="S::440882@student.saxion.nl::58df1e74-e3f2-4591-84da-e18c7840937d" providerId="AD" clId="Web-{B5E9BD1B-FD66-42B0-97C2-BADF56D1E39E}" dt="2022-05-29T17:40:37.780" v="11" actId="20577"/>
        <pc:sldMkLst>
          <pc:docMk/>
          <pc:sldMk cId="3801872130" sldId="266"/>
        </pc:sldMkLst>
        <pc:spChg chg="mod">
          <ac:chgData name="Jurijs Žuravlovs" userId="S::440882@student.saxion.nl::58df1e74-e3f2-4591-84da-e18c7840937d" providerId="AD" clId="Web-{B5E9BD1B-FD66-42B0-97C2-BADF56D1E39E}" dt="2022-05-29T17:40:37.780" v="11" actId="20577"/>
          <ac:spMkLst>
            <pc:docMk/>
            <pc:sldMk cId="3801872130" sldId="266"/>
            <ac:spMk id="2" creationId="{E46BDF2E-AA6E-49AC-B130-BBF57888A094}"/>
          </ac:spMkLst>
        </pc:spChg>
        <pc:spChg chg="mod">
          <ac:chgData name="Jurijs Žuravlovs" userId="S::440882@student.saxion.nl::58df1e74-e3f2-4591-84da-e18c7840937d" providerId="AD" clId="Web-{B5E9BD1B-FD66-42B0-97C2-BADF56D1E39E}" dt="2022-05-29T17:40:33.889" v="8" actId="20577"/>
          <ac:spMkLst>
            <pc:docMk/>
            <pc:sldMk cId="3801872130" sldId="266"/>
            <ac:spMk id="1030" creationId="{31FCF96A-3EEA-DFB2-EB3D-31766355FA0C}"/>
          </ac:spMkLst>
        </pc:spChg>
      </pc:sldChg>
      <pc:sldChg chg="addSp delSp modSp">
        <pc:chgData name="Jurijs Žuravlovs" userId="S::440882@student.saxion.nl::58df1e74-e3f2-4591-84da-e18c7840937d" providerId="AD" clId="Web-{B5E9BD1B-FD66-42B0-97C2-BADF56D1E39E}" dt="2022-05-29T18:05:14.168" v="14" actId="1076"/>
        <pc:sldMkLst>
          <pc:docMk/>
          <pc:sldMk cId="2741574247" sldId="268"/>
        </pc:sldMkLst>
        <pc:spChg chg="del">
          <ac:chgData name="Jurijs Žuravlovs" userId="S::440882@student.saxion.nl::58df1e74-e3f2-4591-84da-e18c7840937d" providerId="AD" clId="Web-{B5E9BD1B-FD66-42B0-97C2-BADF56D1E39E}" dt="2022-05-29T18:05:13.340" v="13"/>
          <ac:spMkLst>
            <pc:docMk/>
            <pc:sldMk cId="2741574247" sldId="268"/>
            <ac:spMk id="3" creationId="{65AB48CE-CC08-2E7D-80BF-80A55A3307D7}"/>
          </ac:spMkLst>
        </pc:spChg>
        <pc:picChg chg="add mod ord">
          <ac:chgData name="Jurijs Žuravlovs" userId="S::440882@student.saxion.nl::58df1e74-e3f2-4591-84da-e18c7840937d" providerId="AD" clId="Web-{B5E9BD1B-FD66-42B0-97C2-BADF56D1E39E}" dt="2022-05-29T18:05:14.168" v="14" actId="1076"/>
          <ac:picMkLst>
            <pc:docMk/>
            <pc:sldMk cId="2741574247" sldId="268"/>
            <ac:picMk id="5" creationId="{3A082916-826A-B78B-0689-E01E598201D2}"/>
          </ac:picMkLst>
        </pc:picChg>
      </pc:sldChg>
    </pc:docChg>
  </pc:docChgLst>
  <pc:docChgLst>
    <pc:chgData name="Miguel Pérez Hernández" userId="bef4011f-ae70-428b-a06a-eeb392be4fba" providerId="ADAL" clId="{9921B3FA-54B3-4CB6-8C34-8032BFF45855}"/>
    <pc:docChg chg="undo custSel addSld delSld modSld">
      <pc:chgData name="Miguel Pérez Hernández" userId="bef4011f-ae70-428b-a06a-eeb392be4fba" providerId="ADAL" clId="{9921B3FA-54B3-4CB6-8C34-8032BFF45855}" dt="2022-05-31T13:52:05.146" v="1272" actId="26606"/>
      <pc:docMkLst>
        <pc:docMk/>
      </pc:docMkLst>
      <pc:sldChg chg="modSp mod">
        <pc:chgData name="Miguel Pérez Hernández" userId="bef4011f-ae70-428b-a06a-eeb392be4fba" providerId="ADAL" clId="{9921B3FA-54B3-4CB6-8C34-8032BFF45855}" dt="2022-05-31T13:36:08.476" v="734" actId="20577"/>
        <pc:sldMkLst>
          <pc:docMk/>
          <pc:sldMk cId="644865971" sldId="257"/>
        </pc:sldMkLst>
        <pc:spChg chg="mod">
          <ac:chgData name="Miguel Pérez Hernández" userId="bef4011f-ae70-428b-a06a-eeb392be4fba" providerId="ADAL" clId="{9921B3FA-54B3-4CB6-8C34-8032BFF45855}" dt="2022-05-31T13:35:01.019" v="729" actId="1076"/>
          <ac:spMkLst>
            <pc:docMk/>
            <pc:sldMk cId="644865971" sldId="257"/>
            <ac:spMk id="2" creationId="{1023E94B-8872-AF4B-9AEA-DD4586D55BE3}"/>
          </ac:spMkLst>
        </pc:spChg>
        <pc:graphicFrameChg chg="mod">
          <ac:chgData name="Miguel Pérez Hernández" userId="bef4011f-ae70-428b-a06a-eeb392be4fba" providerId="ADAL" clId="{9921B3FA-54B3-4CB6-8C34-8032BFF45855}" dt="2022-05-31T13:36:08.476" v="734" actId="20577"/>
          <ac:graphicFrameMkLst>
            <pc:docMk/>
            <pc:sldMk cId="644865971" sldId="257"/>
            <ac:graphicFrameMk id="10" creationId="{2D1EA202-D46B-187B-73BE-BD5D07E70448}"/>
          </ac:graphicFrameMkLst>
        </pc:graphicFrameChg>
      </pc:sldChg>
      <pc:sldChg chg="modSp del mod">
        <pc:chgData name="Miguel Pérez Hernández" userId="bef4011f-ae70-428b-a06a-eeb392be4fba" providerId="ADAL" clId="{9921B3FA-54B3-4CB6-8C34-8032BFF45855}" dt="2022-05-31T13:33:46.148" v="719" actId="47"/>
        <pc:sldMkLst>
          <pc:docMk/>
          <pc:sldMk cId="3022727081" sldId="258"/>
        </pc:sldMkLst>
        <pc:spChg chg="mod">
          <ac:chgData name="Miguel Pérez Hernández" userId="bef4011f-ae70-428b-a06a-eeb392be4fba" providerId="ADAL" clId="{9921B3FA-54B3-4CB6-8C34-8032BFF45855}" dt="2022-05-29T17:24:08.893" v="21" actId="20577"/>
          <ac:spMkLst>
            <pc:docMk/>
            <pc:sldMk cId="3022727081" sldId="258"/>
            <ac:spMk id="2" creationId="{E46BDF2E-AA6E-49AC-B130-BBF57888A094}"/>
          </ac:spMkLst>
        </pc:spChg>
        <pc:spChg chg="mod">
          <ac:chgData name="Miguel Pérez Hernández" userId="bef4011f-ae70-428b-a06a-eeb392be4fba" providerId="ADAL" clId="{9921B3FA-54B3-4CB6-8C34-8032BFF45855}" dt="2022-05-31T13:28:43.546" v="613" actId="20577"/>
          <ac:spMkLst>
            <pc:docMk/>
            <pc:sldMk cId="3022727081" sldId="258"/>
            <ac:spMk id="1030" creationId="{31FCF96A-3EEA-DFB2-EB3D-31766355FA0C}"/>
          </ac:spMkLst>
        </pc:spChg>
      </pc:sldChg>
      <pc:sldChg chg="addSp modSp mod setBg">
        <pc:chgData name="Miguel Pérez Hernández" userId="bef4011f-ae70-428b-a06a-eeb392be4fba" providerId="ADAL" clId="{9921B3FA-54B3-4CB6-8C34-8032BFF45855}" dt="2022-05-31T13:48:17.332" v="1119" actId="26606"/>
        <pc:sldMkLst>
          <pc:docMk/>
          <pc:sldMk cId="2300045657" sldId="259"/>
        </pc:sldMkLst>
        <pc:spChg chg="mod">
          <ac:chgData name="Miguel Pérez Hernández" userId="bef4011f-ae70-428b-a06a-eeb392be4fba" providerId="ADAL" clId="{9921B3FA-54B3-4CB6-8C34-8032BFF45855}" dt="2022-05-31T13:48:17.332" v="1119" actId="26606"/>
          <ac:spMkLst>
            <pc:docMk/>
            <pc:sldMk cId="2300045657" sldId="259"/>
            <ac:spMk id="2" creationId="{0D5703E5-62B0-BC00-28D0-3CDE1144ED19}"/>
          </ac:spMkLst>
        </pc:spChg>
        <pc:spChg chg="mod">
          <ac:chgData name="Miguel Pérez Hernández" userId="bef4011f-ae70-428b-a06a-eeb392be4fba" providerId="ADAL" clId="{9921B3FA-54B3-4CB6-8C34-8032BFF45855}" dt="2022-05-31T13:48:17.332" v="1119" actId="26606"/>
          <ac:spMkLst>
            <pc:docMk/>
            <pc:sldMk cId="2300045657" sldId="259"/>
            <ac:spMk id="3" creationId="{861CC2DF-A89B-2693-5274-C66A4BD96F70}"/>
          </ac:spMkLst>
        </pc:spChg>
        <pc:spChg chg="mod">
          <ac:chgData name="Miguel Pérez Hernández" userId="bef4011f-ae70-428b-a06a-eeb392be4fba" providerId="ADAL" clId="{9921B3FA-54B3-4CB6-8C34-8032BFF45855}" dt="2022-05-31T13:48:17.332" v="1119" actId="26606"/>
          <ac:spMkLst>
            <pc:docMk/>
            <pc:sldMk cId="2300045657" sldId="259"/>
            <ac:spMk id="4" creationId="{F333267D-8686-DFEB-E427-07ABF883CE08}"/>
          </ac:spMkLst>
        </pc:spChg>
        <pc:grpChg chg="add">
          <ac:chgData name="Miguel Pérez Hernández" userId="bef4011f-ae70-428b-a06a-eeb392be4fba" providerId="ADAL" clId="{9921B3FA-54B3-4CB6-8C34-8032BFF45855}" dt="2022-05-31T13:48:17.332" v="1119" actId="26606"/>
          <ac:grpSpMkLst>
            <pc:docMk/>
            <pc:sldMk cId="2300045657" sldId="259"/>
            <ac:grpSpMk id="10" creationId="{851F9572-54D5-457A-BA34-C395A478A4FA}"/>
          </ac:grpSpMkLst>
        </pc:grpChg>
        <pc:grpChg chg="add">
          <ac:chgData name="Miguel Pérez Hernández" userId="bef4011f-ae70-428b-a06a-eeb392be4fba" providerId="ADAL" clId="{9921B3FA-54B3-4CB6-8C34-8032BFF45855}" dt="2022-05-31T13:48:17.332" v="1119" actId="26606"/>
          <ac:grpSpMkLst>
            <pc:docMk/>
            <pc:sldMk cId="2300045657" sldId="259"/>
            <ac:grpSpMk id="14" creationId="{06A80B50-DCB4-4775-9C8E-7AF0F56803E9}"/>
          </ac:grpSpMkLst>
        </pc:grpChg>
        <pc:picChg chg="add">
          <ac:chgData name="Miguel Pérez Hernández" userId="bef4011f-ae70-428b-a06a-eeb392be4fba" providerId="ADAL" clId="{9921B3FA-54B3-4CB6-8C34-8032BFF45855}" dt="2022-05-31T13:48:17.332" v="1119" actId="26606"/>
          <ac:picMkLst>
            <pc:docMk/>
            <pc:sldMk cId="2300045657" sldId="259"/>
            <ac:picMk id="6" creationId="{82E1EBD6-AF55-61B3-3CCC-D400FF7F4A9B}"/>
          </ac:picMkLst>
        </pc:picChg>
      </pc:sldChg>
      <pc:sldChg chg="modSp mod">
        <pc:chgData name="Miguel Pérez Hernández" userId="bef4011f-ae70-428b-a06a-eeb392be4fba" providerId="ADAL" clId="{9921B3FA-54B3-4CB6-8C34-8032BFF45855}" dt="2022-05-29T17:48:18.039" v="488" actId="14100"/>
        <pc:sldMkLst>
          <pc:docMk/>
          <pc:sldMk cId="937067713" sldId="260"/>
        </pc:sldMkLst>
        <pc:picChg chg="mod">
          <ac:chgData name="Miguel Pérez Hernández" userId="bef4011f-ae70-428b-a06a-eeb392be4fba" providerId="ADAL" clId="{9921B3FA-54B3-4CB6-8C34-8032BFF45855}" dt="2022-05-29T17:48:18.039" v="488" actId="14100"/>
          <ac:picMkLst>
            <pc:docMk/>
            <pc:sldMk cId="937067713" sldId="260"/>
            <ac:picMk id="8" creationId="{20B88037-B9C0-230A-8C51-006983D6062A}"/>
          </ac:picMkLst>
        </pc:picChg>
      </pc:sldChg>
      <pc:sldChg chg="addSp delSp modSp new mod setBg">
        <pc:chgData name="Miguel Pérez Hernández" userId="bef4011f-ae70-428b-a06a-eeb392be4fba" providerId="ADAL" clId="{9921B3FA-54B3-4CB6-8C34-8032BFF45855}" dt="2022-05-29T17:47:20.668" v="487" actId="26606"/>
        <pc:sldMkLst>
          <pc:docMk/>
          <pc:sldMk cId="508830638" sldId="264"/>
        </pc:sldMkLst>
        <pc:spChg chg="mod">
          <ac:chgData name="Miguel Pérez Hernández" userId="bef4011f-ae70-428b-a06a-eeb392be4fba" providerId="ADAL" clId="{9921B3FA-54B3-4CB6-8C34-8032BFF45855}" dt="2022-05-29T17:47:20.668" v="487" actId="26606"/>
          <ac:spMkLst>
            <pc:docMk/>
            <pc:sldMk cId="508830638" sldId="264"/>
            <ac:spMk id="2" creationId="{280352CD-BA23-4B1B-8F4C-5D91E0C91B29}"/>
          </ac:spMkLst>
        </pc:spChg>
        <pc:spChg chg="del mod">
          <ac:chgData name="Miguel Pérez Hernández" userId="bef4011f-ae70-428b-a06a-eeb392be4fba" providerId="ADAL" clId="{9921B3FA-54B3-4CB6-8C34-8032BFF45855}" dt="2022-05-29T17:34:10.334" v="367"/>
          <ac:spMkLst>
            <pc:docMk/>
            <pc:sldMk cId="508830638" sldId="264"/>
            <ac:spMk id="3" creationId="{BB6663EC-87FD-46BC-84D7-BD68714637A8}"/>
          </ac:spMkLst>
        </pc:spChg>
        <pc:spChg chg="mod ord">
          <ac:chgData name="Miguel Pérez Hernández" userId="bef4011f-ae70-428b-a06a-eeb392be4fba" providerId="ADAL" clId="{9921B3FA-54B3-4CB6-8C34-8032BFF45855}" dt="2022-05-29T17:34:13.767" v="368" actId="26606"/>
          <ac:spMkLst>
            <pc:docMk/>
            <pc:sldMk cId="508830638" sldId="264"/>
            <ac:spMk id="4" creationId="{E719C098-CEA5-4A95-A557-7A4DC15E3C7D}"/>
          </ac:spMkLst>
        </pc:spChg>
        <pc:spChg chg="add del mod">
          <ac:chgData name="Miguel Pérez Hernández" userId="bef4011f-ae70-428b-a06a-eeb392be4fba" providerId="ADAL" clId="{9921B3FA-54B3-4CB6-8C34-8032BFF45855}" dt="2022-05-29T17:46:36.337" v="471"/>
          <ac:spMkLst>
            <pc:docMk/>
            <pc:sldMk cId="508830638" sldId="264"/>
            <ac:spMk id="7" creationId="{61E29E3C-8C06-4735-9FB4-9577930BCCCF}"/>
          </ac:spMkLst>
        </pc:spChg>
        <pc:spChg chg="add">
          <ac:chgData name="Miguel Pérez Hernández" userId="bef4011f-ae70-428b-a06a-eeb392be4fba" providerId="ADAL" clId="{9921B3FA-54B3-4CB6-8C34-8032BFF45855}" dt="2022-05-29T17:47:20.668" v="487" actId="26606"/>
          <ac:spMkLst>
            <pc:docMk/>
            <pc:sldMk cId="508830638" sldId="264"/>
            <ac:spMk id="10" creationId="{E4B7B3E3-827A-48BE-AD67-A57C45AA6949}"/>
          </ac:spMkLst>
        </pc:spChg>
        <pc:spChg chg="add">
          <ac:chgData name="Miguel Pérez Hernández" userId="bef4011f-ae70-428b-a06a-eeb392be4fba" providerId="ADAL" clId="{9921B3FA-54B3-4CB6-8C34-8032BFF45855}" dt="2022-05-29T17:47:20.668" v="487" actId="26606"/>
          <ac:spMkLst>
            <pc:docMk/>
            <pc:sldMk cId="508830638" sldId="264"/>
            <ac:spMk id="13" creationId="{23EA46EA-96AB-033C-AE97-FEBC31A753A3}"/>
          </ac:spMkLst>
        </pc:spChg>
        <pc:spChg chg="add del">
          <ac:chgData name="Miguel Pérez Hernández" userId="bef4011f-ae70-428b-a06a-eeb392be4fba" providerId="ADAL" clId="{9921B3FA-54B3-4CB6-8C34-8032BFF45855}" dt="2022-05-29T17:47:17.608" v="486" actId="26606"/>
          <ac:spMkLst>
            <pc:docMk/>
            <pc:sldMk cId="508830638" sldId="264"/>
            <ac:spMk id="16" creationId="{E4B7B3E3-827A-48BE-AD67-A57C45AA6949}"/>
          </ac:spMkLst>
        </pc:spChg>
        <pc:spChg chg="add del">
          <ac:chgData name="Miguel Pérez Hernández" userId="bef4011f-ae70-428b-a06a-eeb392be4fba" providerId="ADAL" clId="{9921B3FA-54B3-4CB6-8C34-8032BFF45855}" dt="2022-05-29T17:37:06.241" v="369"/>
          <ac:spMkLst>
            <pc:docMk/>
            <pc:sldMk cId="508830638" sldId="264"/>
            <ac:spMk id="1030" creationId="{1474A36C-F01C-8968-ECB7-8569F51C8266}"/>
          </ac:spMkLst>
        </pc:spChg>
        <pc:graphicFrameChg chg="add del mod modGraphic">
          <ac:chgData name="Miguel Pérez Hernández" userId="bef4011f-ae70-428b-a06a-eeb392be4fba" providerId="ADAL" clId="{9921B3FA-54B3-4CB6-8C34-8032BFF45855}" dt="2022-05-29T17:46:05.687" v="470" actId="478"/>
          <ac:graphicFrameMkLst>
            <pc:docMk/>
            <pc:sldMk cId="508830638" sldId="264"/>
            <ac:graphicFrameMk id="5" creationId="{0A3ED4F3-8D2B-4BDB-AC18-0A8545DE49AD}"/>
          </ac:graphicFrameMkLst>
        </pc:graphicFrameChg>
        <pc:graphicFrameChg chg="add del mod modGraphic">
          <ac:chgData name="Miguel Pérez Hernández" userId="bef4011f-ae70-428b-a06a-eeb392be4fba" providerId="ADAL" clId="{9921B3FA-54B3-4CB6-8C34-8032BFF45855}" dt="2022-05-29T17:47:20.668" v="487" actId="26606"/>
          <ac:graphicFrameMkLst>
            <pc:docMk/>
            <pc:sldMk cId="508830638" sldId="264"/>
            <ac:graphicFrameMk id="8" creationId="{B3C54EFC-D8E2-4C76-B1C7-565533CE5493}"/>
          </ac:graphicFrameMkLst>
        </pc:graphicFrameChg>
        <pc:graphicFrameChg chg="add del">
          <ac:chgData name="Miguel Pérez Hernández" userId="bef4011f-ae70-428b-a06a-eeb392be4fba" providerId="ADAL" clId="{9921B3FA-54B3-4CB6-8C34-8032BFF45855}" dt="2022-05-29T17:47:17.608" v="486" actId="26606"/>
          <ac:graphicFrameMkLst>
            <pc:docMk/>
            <pc:sldMk cId="508830638" sldId="264"/>
            <ac:graphicFrameMk id="11" creationId="{B3C54EFC-D8E2-4C76-B1C7-565533CE5493}"/>
          </ac:graphicFrameMkLst>
        </pc:graphicFrameChg>
        <pc:graphicFrameChg chg="add">
          <ac:chgData name="Miguel Pérez Hernández" userId="bef4011f-ae70-428b-a06a-eeb392be4fba" providerId="ADAL" clId="{9921B3FA-54B3-4CB6-8C34-8032BFF45855}" dt="2022-05-29T17:47:20.668" v="487" actId="26606"/>
          <ac:graphicFrameMkLst>
            <pc:docMk/>
            <pc:sldMk cId="508830638" sldId="264"/>
            <ac:graphicFrameMk id="12" creationId="{B3C54EFC-D8E2-4C76-B1C7-565533CE5493}"/>
          </ac:graphicFrameMkLst>
        </pc:graphicFrameChg>
        <pc:picChg chg="add del mod">
          <ac:chgData name="Miguel Pérez Hernández" userId="bef4011f-ae70-428b-a06a-eeb392be4fba" providerId="ADAL" clId="{9921B3FA-54B3-4CB6-8C34-8032BFF45855}" dt="2022-05-29T17:37:42.963" v="388" actId="478"/>
          <ac:picMkLst>
            <pc:docMk/>
            <pc:sldMk cId="508830638" sldId="264"/>
            <ac:picMk id="1026" creationId="{B0466062-8EE0-4DAA-996D-ABE599A29311}"/>
          </ac:picMkLst>
        </pc:picChg>
      </pc:sldChg>
      <pc:sldChg chg="modSp add del mod">
        <pc:chgData name="Miguel Pérez Hernández" userId="bef4011f-ae70-428b-a06a-eeb392be4fba" providerId="ADAL" clId="{9921B3FA-54B3-4CB6-8C34-8032BFF45855}" dt="2022-05-31T13:33:54.592" v="725" actId="47"/>
        <pc:sldMkLst>
          <pc:docMk/>
          <pc:sldMk cId="3886041577" sldId="265"/>
        </pc:sldMkLst>
        <pc:spChg chg="mod">
          <ac:chgData name="Miguel Pérez Hernández" userId="bef4011f-ae70-428b-a06a-eeb392be4fba" providerId="ADAL" clId="{9921B3FA-54B3-4CB6-8C34-8032BFF45855}" dt="2022-05-29T17:26:59.731" v="173" actId="255"/>
          <ac:spMkLst>
            <pc:docMk/>
            <pc:sldMk cId="3886041577" sldId="265"/>
            <ac:spMk id="2" creationId="{E46BDF2E-AA6E-49AC-B130-BBF57888A094}"/>
          </ac:spMkLst>
        </pc:spChg>
        <pc:spChg chg="mod">
          <ac:chgData name="Miguel Pérez Hernández" userId="bef4011f-ae70-428b-a06a-eeb392be4fba" providerId="ADAL" clId="{9921B3FA-54B3-4CB6-8C34-8032BFF45855}" dt="2022-05-31T13:29:09.736" v="672" actId="20577"/>
          <ac:spMkLst>
            <pc:docMk/>
            <pc:sldMk cId="3886041577" sldId="265"/>
            <ac:spMk id="1030" creationId="{31FCF96A-3EEA-DFB2-EB3D-31766355FA0C}"/>
          </ac:spMkLst>
        </pc:spChg>
        <pc:picChg chg="mod">
          <ac:chgData name="Miguel Pérez Hernández" userId="bef4011f-ae70-428b-a06a-eeb392be4fba" providerId="ADAL" clId="{9921B3FA-54B3-4CB6-8C34-8032BFF45855}" dt="2022-05-29T17:25:30.758" v="139" actId="1076"/>
          <ac:picMkLst>
            <pc:docMk/>
            <pc:sldMk cId="3886041577" sldId="265"/>
            <ac:picMk id="1026" creationId="{4DA9FBEE-47DF-4A96-9877-C0D3AB5410D8}"/>
          </ac:picMkLst>
        </pc:picChg>
      </pc:sldChg>
      <pc:sldChg chg="modSp add del mod">
        <pc:chgData name="Miguel Pérez Hernández" userId="bef4011f-ae70-428b-a06a-eeb392be4fba" providerId="ADAL" clId="{9921B3FA-54B3-4CB6-8C34-8032BFF45855}" dt="2022-05-31T13:33:46.985" v="720" actId="47"/>
        <pc:sldMkLst>
          <pc:docMk/>
          <pc:sldMk cId="3801872130" sldId="266"/>
        </pc:sldMkLst>
        <pc:spChg chg="mod">
          <ac:chgData name="Miguel Pérez Hernández" userId="bef4011f-ae70-428b-a06a-eeb392be4fba" providerId="ADAL" clId="{9921B3FA-54B3-4CB6-8C34-8032BFF45855}" dt="2022-05-29T17:27:50.916" v="286" actId="20577"/>
          <ac:spMkLst>
            <pc:docMk/>
            <pc:sldMk cId="3801872130" sldId="266"/>
            <ac:spMk id="2" creationId="{E46BDF2E-AA6E-49AC-B130-BBF57888A094}"/>
          </ac:spMkLst>
        </pc:spChg>
        <pc:spChg chg="mod">
          <ac:chgData name="Miguel Pérez Hernández" userId="bef4011f-ae70-428b-a06a-eeb392be4fba" providerId="ADAL" clId="{9921B3FA-54B3-4CB6-8C34-8032BFF45855}" dt="2022-05-29T17:32:41.148" v="336" actId="20577"/>
          <ac:spMkLst>
            <pc:docMk/>
            <pc:sldMk cId="3801872130" sldId="266"/>
            <ac:spMk id="1030" creationId="{31FCF96A-3EEA-DFB2-EB3D-31766355FA0C}"/>
          </ac:spMkLst>
        </pc:spChg>
        <pc:picChg chg="mod">
          <ac:chgData name="Miguel Pérez Hernández" userId="bef4011f-ae70-428b-a06a-eeb392be4fba" providerId="ADAL" clId="{9921B3FA-54B3-4CB6-8C34-8032BFF45855}" dt="2022-05-29T17:32:16.899" v="293" actId="1076"/>
          <ac:picMkLst>
            <pc:docMk/>
            <pc:sldMk cId="3801872130" sldId="266"/>
            <ac:picMk id="1026" creationId="{4DA9FBEE-47DF-4A96-9877-C0D3AB5410D8}"/>
          </ac:picMkLst>
        </pc:picChg>
      </pc:sldChg>
      <pc:sldChg chg="addSp delSp modSp new add del mod setBg">
        <pc:chgData name="Miguel Pérez Hernández" userId="bef4011f-ae70-428b-a06a-eeb392be4fba" providerId="ADAL" clId="{9921B3FA-54B3-4CB6-8C34-8032BFF45855}" dt="2022-05-31T13:33:51.419" v="723" actId="47"/>
        <pc:sldMkLst>
          <pc:docMk/>
          <pc:sldMk cId="2423400469" sldId="267"/>
        </pc:sldMkLst>
        <pc:spChg chg="mod">
          <ac:chgData name="Miguel Pérez Hernández" userId="bef4011f-ae70-428b-a06a-eeb392be4fba" providerId="ADAL" clId="{9921B3FA-54B3-4CB6-8C34-8032BFF45855}" dt="2022-05-29T17:41:26.392" v="448" actId="26606"/>
          <ac:spMkLst>
            <pc:docMk/>
            <pc:sldMk cId="2423400469" sldId="267"/>
            <ac:spMk id="2" creationId="{A608A11A-CF4B-4DC1-B361-F27392D47B45}"/>
          </ac:spMkLst>
        </pc:spChg>
        <pc:spChg chg="del">
          <ac:chgData name="Miguel Pérez Hernández" userId="bef4011f-ae70-428b-a06a-eeb392be4fba" providerId="ADAL" clId="{9921B3FA-54B3-4CB6-8C34-8032BFF45855}" dt="2022-05-29T17:41:23.482" v="447"/>
          <ac:spMkLst>
            <pc:docMk/>
            <pc:sldMk cId="2423400469" sldId="267"/>
            <ac:spMk id="3" creationId="{7D0A32A7-18F7-4889-81B6-393150FEF1F3}"/>
          </ac:spMkLst>
        </pc:spChg>
        <pc:spChg chg="mod ord">
          <ac:chgData name="Miguel Pérez Hernández" userId="bef4011f-ae70-428b-a06a-eeb392be4fba" providerId="ADAL" clId="{9921B3FA-54B3-4CB6-8C34-8032BFF45855}" dt="2022-05-29T17:41:26.392" v="448" actId="26606"/>
          <ac:spMkLst>
            <pc:docMk/>
            <pc:sldMk cId="2423400469" sldId="267"/>
            <ac:spMk id="4" creationId="{574347F5-4D54-4EA8-9641-C3BEA96A0B54}"/>
          </ac:spMkLst>
        </pc:spChg>
        <pc:spChg chg="add mod">
          <ac:chgData name="Miguel Pérez Hernández" userId="bef4011f-ae70-428b-a06a-eeb392be4fba" providerId="ADAL" clId="{9921B3FA-54B3-4CB6-8C34-8032BFF45855}" dt="2022-05-29T17:51:31.985" v="493" actId="478"/>
          <ac:spMkLst>
            <pc:docMk/>
            <pc:sldMk cId="2423400469" sldId="267"/>
            <ac:spMk id="7" creationId="{2E91E263-6615-4850-A50D-6DFF34D26303}"/>
          </ac:spMkLst>
        </pc:spChg>
        <pc:spChg chg="add">
          <ac:chgData name="Miguel Pérez Hernández" userId="bef4011f-ae70-428b-a06a-eeb392be4fba" providerId="ADAL" clId="{9921B3FA-54B3-4CB6-8C34-8032BFF45855}" dt="2022-05-29T17:41:26.392" v="448" actId="26606"/>
          <ac:spMkLst>
            <pc:docMk/>
            <pc:sldMk cId="2423400469" sldId="267"/>
            <ac:spMk id="73" creationId="{E4B7B3E3-827A-48BE-AD67-A57C45AA6949}"/>
          </ac:spMkLst>
        </pc:spChg>
        <pc:spChg chg="add del">
          <ac:chgData name="Miguel Pérez Hernández" userId="bef4011f-ae70-428b-a06a-eeb392be4fba" providerId="ADAL" clId="{9921B3FA-54B3-4CB6-8C34-8032BFF45855}" dt="2022-05-29T17:51:04.891" v="489" actId="3680"/>
          <ac:spMkLst>
            <pc:docMk/>
            <pc:sldMk cId="2423400469" sldId="267"/>
            <ac:spMk id="2054" creationId="{A59DA91F-5A85-75EF-1338-4EEECC9C1D3B}"/>
          </ac:spMkLst>
        </pc:spChg>
        <pc:graphicFrameChg chg="add del mod ord modGraphic">
          <ac:chgData name="Miguel Pérez Hernández" userId="bef4011f-ae70-428b-a06a-eeb392be4fba" providerId="ADAL" clId="{9921B3FA-54B3-4CB6-8C34-8032BFF45855}" dt="2022-05-29T17:51:31.985" v="493" actId="478"/>
          <ac:graphicFrameMkLst>
            <pc:docMk/>
            <pc:sldMk cId="2423400469" sldId="267"/>
            <ac:graphicFrameMk id="5" creationId="{FC259F5E-62D5-42B3-AD5A-C9F0D6E3B62B}"/>
          </ac:graphicFrameMkLst>
        </pc:graphicFrameChg>
        <pc:picChg chg="add mod">
          <ac:chgData name="Miguel Pérez Hernández" userId="bef4011f-ae70-428b-a06a-eeb392be4fba" providerId="ADAL" clId="{9921B3FA-54B3-4CB6-8C34-8032BFF45855}" dt="2022-05-29T17:41:26.392" v="448" actId="26606"/>
          <ac:picMkLst>
            <pc:docMk/>
            <pc:sldMk cId="2423400469" sldId="267"/>
            <ac:picMk id="2050" creationId="{418F6C32-7674-40A0-B3E3-B66D58BF6275}"/>
          </ac:picMkLst>
        </pc:picChg>
      </pc:sldChg>
      <pc:sldChg chg="modSp add del mod">
        <pc:chgData name="Miguel Pérez Hernández" userId="bef4011f-ae70-428b-a06a-eeb392be4fba" providerId="ADAL" clId="{9921B3FA-54B3-4CB6-8C34-8032BFF45855}" dt="2022-05-31T13:33:47.819" v="721" actId="47"/>
        <pc:sldMkLst>
          <pc:docMk/>
          <pc:sldMk cId="2741574247" sldId="268"/>
        </pc:sldMkLst>
        <pc:spChg chg="mod">
          <ac:chgData name="Miguel Pérez Hernández" userId="bef4011f-ae70-428b-a06a-eeb392be4fba" providerId="ADAL" clId="{9921B3FA-54B3-4CB6-8C34-8032BFF45855}" dt="2022-05-31T13:29:30.311" v="699" actId="20577"/>
          <ac:spMkLst>
            <pc:docMk/>
            <pc:sldMk cId="2741574247" sldId="268"/>
            <ac:spMk id="9" creationId="{8E65B4A4-2392-BE88-130A-10C5203B28FF}"/>
          </ac:spMkLst>
        </pc:spChg>
      </pc:sldChg>
      <pc:sldChg chg="modSp mod">
        <pc:chgData name="Miguel Pérez Hernández" userId="bef4011f-ae70-428b-a06a-eeb392be4fba" providerId="ADAL" clId="{9921B3FA-54B3-4CB6-8C34-8032BFF45855}" dt="2022-05-31T13:36:41.589" v="752" actId="5793"/>
        <pc:sldMkLst>
          <pc:docMk/>
          <pc:sldMk cId="906788517" sldId="273"/>
        </pc:sldMkLst>
        <pc:spChg chg="mod">
          <ac:chgData name="Miguel Pérez Hernández" userId="bef4011f-ae70-428b-a06a-eeb392be4fba" providerId="ADAL" clId="{9921B3FA-54B3-4CB6-8C34-8032BFF45855}" dt="2022-05-31T13:36:41.589" v="752" actId="5793"/>
          <ac:spMkLst>
            <pc:docMk/>
            <pc:sldMk cId="906788517" sldId="273"/>
            <ac:spMk id="3" creationId="{FE93A591-9F71-9DA0-4D6E-B5EF544BAD2F}"/>
          </ac:spMkLst>
        </pc:spChg>
      </pc:sldChg>
      <pc:sldChg chg="del">
        <pc:chgData name="Miguel Pérez Hernández" userId="bef4011f-ae70-428b-a06a-eeb392be4fba" providerId="ADAL" clId="{9921B3FA-54B3-4CB6-8C34-8032BFF45855}" dt="2022-05-31T13:33:53.249" v="724" actId="47"/>
        <pc:sldMkLst>
          <pc:docMk/>
          <pc:sldMk cId="2165571555" sldId="275"/>
        </pc:sldMkLst>
      </pc:sldChg>
      <pc:sldChg chg="new del">
        <pc:chgData name="Miguel Pérez Hernández" userId="bef4011f-ae70-428b-a06a-eeb392be4fba" providerId="ADAL" clId="{9921B3FA-54B3-4CB6-8C34-8032BFF45855}" dt="2022-05-31T13:32:36.292" v="716" actId="2696"/>
        <pc:sldMkLst>
          <pc:docMk/>
          <pc:sldMk cId="186452724" sldId="279"/>
        </pc:sldMkLst>
      </pc:sldChg>
      <pc:sldChg chg="addSp delSp modSp new mod setBg">
        <pc:chgData name="Miguel Pérez Hernández" userId="bef4011f-ae70-428b-a06a-eeb392be4fba" providerId="ADAL" clId="{9921B3FA-54B3-4CB6-8C34-8032BFF45855}" dt="2022-05-31T13:43:04.012" v="924" actId="26606"/>
        <pc:sldMkLst>
          <pc:docMk/>
          <pc:sldMk cId="288581095" sldId="279"/>
        </pc:sldMkLst>
        <pc:spChg chg="mod">
          <ac:chgData name="Miguel Pérez Hernández" userId="bef4011f-ae70-428b-a06a-eeb392be4fba" providerId="ADAL" clId="{9921B3FA-54B3-4CB6-8C34-8032BFF45855}" dt="2022-05-31T13:43:04.012" v="924" actId="26606"/>
          <ac:spMkLst>
            <pc:docMk/>
            <pc:sldMk cId="288581095" sldId="279"/>
            <ac:spMk id="2" creationId="{AEE81FA3-61BB-4779-835F-17701E54F09B}"/>
          </ac:spMkLst>
        </pc:spChg>
        <pc:spChg chg="del mod">
          <ac:chgData name="Miguel Pérez Hernández" userId="bef4011f-ae70-428b-a06a-eeb392be4fba" providerId="ADAL" clId="{9921B3FA-54B3-4CB6-8C34-8032BFF45855}" dt="2022-05-31T13:41:07.559" v="920" actId="26606"/>
          <ac:spMkLst>
            <pc:docMk/>
            <pc:sldMk cId="288581095" sldId="279"/>
            <ac:spMk id="3" creationId="{AC7A1295-D6E4-466C-A5E3-5DD96F17BE96}"/>
          </ac:spMkLst>
        </pc:spChg>
        <pc:spChg chg="mod">
          <ac:chgData name="Miguel Pérez Hernández" userId="bef4011f-ae70-428b-a06a-eeb392be4fba" providerId="ADAL" clId="{9921B3FA-54B3-4CB6-8C34-8032BFF45855}" dt="2022-05-31T13:43:04.012" v="924" actId="26606"/>
          <ac:spMkLst>
            <pc:docMk/>
            <pc:sldMk cId="288581095" sldId="279"/>
            <ac:spMk id="4" creationId="{1015BA9B-E0E3-4BBF-BA2E-91994A060A71}"/>
          </ac:spMkLst>
        </pc:spChg>
        <pc:spChg chg="add">
          <ac:chgData name="Miguel Pérez Hernández" userId="bef4011f-ae70-428b-a06a-eeb392be4fba" providerId="ADAL" clId="{9921B3FA-54B3-4CB6-8C34-8032BFF45855}" dt="2022-05-31T13:43:04.012" v="924" actId="26606"/>
          <ac:spMkLst>
            <pc:docMk/>
            <pc:sldMk cId="288581095" sldId="279"/>
            <ac:spMk id="11" creationId="{01F67CC9-D773-4B4B-8A55-D5DAEC3414BD}"/>
          </ac:spMkLst>
        </pc:spChg>
        <pc:graphicFrameChg chg="add mod ord modGraphic">
          <ac:chgData name="Miguel Pérez Hernández" userId="bef4011f-ae70-428b-a06a-eeb392be4fba" providerId="ADAL" clId="{9921B3FA-54B3-4CB6-8C34-8032BFF45855}" dt="2022-05-31T13:43:04.012" v="924" actId="26606"/>
          <ac:graphicFrameMkLst>
            <pc:docMk/>
            <pc:sldMk cId="288581095" sldId="279"/>
            <ac:graphicFrameMk id="6" creationId="{E89D0FB6-343E-1D5D-D8A6-A45F1021B162}"/>
          </ac:graphicFrameMkLst>
        </pc:graphicFrameChg>
      </pc:sldChg>
      <pc:sldChg chg="addSp delSp modSp new mod setBg">
        <pc:chgData name="Miguel Pérez Hernández" userId="bef4011f-ae70-428b-a06a-eeb392be4fba" providerId="ADAL" clId="{9921B3FA-54B3-4CB6-8C34-8032BFF45855}" dt="2022-05-31T13:48:34.127" v="1124" actId="20577"/>
        <pc:sldMkLst>
          <pc:docMk/>
          <pc:sldMk cId="3283405936" sldId="280"/>
        </pc:sldMkLst>
        <pc:spChg chg="mod">
          <ac:chgData name="Miguel Pérez Hernández" userId="bef4011f-ae70-428b-a06a-eeb392be4fba" providerId="ADAL" clId="{9921B3FA-54B3-4CB6-8C34-8032BFF45855}" dt="2022-05-31T13:48:00.976" v="1118" actId="26606"/>
          <ac:spMkLst>
            <pc:docMk/>
            <pc:sldMk cId="3283405936" sldId="280"/>
            <ac:spMk id="2" creationId="{0C3C3FF7-7134-4DD7-BDAC-575EDC9C0A19}"/>
          </ac:spMkLst>
        </pc:spChg>
        <pc:spChg chg="mod">
          <ac:chgData name="Miguel Pérez Hernández" userId="bef4011f-ae70-428b-a06a-eeb392be4fba" providerId="ADAL" clId="{9921B3FA-54B3-4CB6-8C34-8032BFF45855}" dt="2022-05-31T13:48:34.127" v="1124" actId="20577"/>
          <ac:spMkLst>
            <pc:docMk/>
            <pc:sldMk cId="3283405936" sldId="280"/>
            <ac:spMk id="3" creationId="{0AD4CF51-2F7A-49A5-93D6-0E1ACE2511D3}"/>
          </ac:spMkLst>
        </pc:spChg>
        <pc:spChg chg="mod">
          <ac:chgData name="Miguel Pérez Hernández" userId="bef4011f-ae70-428b-a06a-eeb392be4fba" providerId="ADAL" clId="{9921B3FA-54B3-4CB6-8C34-8032BFF45855}" dt="2022-05-31T13:48:00.976" v="1118" actId="26606"/>
          <ac:spMkLst>
            <pc:docMk/>
            <pc:sldMk cId="3283405936" sldId="280"/>
            <ac:spMk id="4" creationId="{EF233368-1AA1-4A7E-BEA9-27CD52196603}"/>
          </ac:spMkLst>
        </pc:spChg>
        <pc:grpChg chg="add del">
          <ac:chgData name="Miguel Pérez Hernández" userId="bef4011f-ae70-428b-a06a-eeb392be4fba" providerId="ADAL" clId="{9921B3FA-54B3-4CB6-8C34-8032BFF45855}" dt="2022-05-31T13:48:00.874" v="1117" actId="26606"/>
          <ac:grpSpMkLst>
            <pc:docMk/>
            <pc:sldMk cId="3283405936" sldId="280"/>
            <ac:grpSpMk id="10" creationId="{4522F6F2-D276-4B44-927D-595B62E8F527}"/>
          </ac:grpSpMkLst>
        </pc:grpChg>
        <pc:grpChg chg="add del">
          <ac:chgData name="Miguel Pérez Hernández" userId="bef4011f-ae70-428b-a06a-eeb392be4fba" providerId="ADAL" clId="{9921B3FA-54B3-4CB6-8C34-8032BFF45855}" dt="2022-05-31T13:48:00.874" v="1117" actId="26606"/>
          <ac:grpSpMkLst>
            <pc:docMk/>
            <pc:sldMk cId="3283405936" sldId="280"/>
            <ac:grpSpMk id="14" creationId="{9A210947-19DD-4D82-9001-EB4FD3CA889B}"/>
          </ac:grpSpMkLst>
        </pc:grpChg>
        <pc:grpChg chg="add">
          <ac:chgData name="Miguel Pérez Hernández" userId="bef4011f-ae70-428b-a06a-eeb392be4fba" providerId="ADAL" clId="{9921B3FA-54B3-4CB6-8C34-8032BFF45855}" dt="2022-05-31T13:48:00.976" v="1118" actId="26606"/>
          <ac:grpSpMkLst>
            <pc:docMk/>
            <pc:sldMk cId="3283405936" sldId="280"/>
            <ac:grpSpMk id="70" creationId="{851F9572-54D5-457A-BA34-C395A478A4FA}"/>
          </ac:grpSpMkLst>
        </pc:grpChg>
        <pc:grpChg chg="add">
          <ac:chgData name="Miguel Pérez Hernández" userId="bef4011f-ae70-428b-a06a-eeb392be4fba" providerId="ADAL" clId="{9921B3FA-54B3-4CB6-8C34-8032BFF45855}" dt="2022-05-31T13:48:00.976" v="1118" actId="26606"/>
          <ac:grpSpMkLst>
            <pc:docMk/>
            <pc:sldMk cId="3283405936" sldId="280"/>
            <ac:grpSpMk id="73" creationId="{06A80B50-DCB4-4775-9C8E-7AF0F56803E9}"/>
          </ac:grpSpMkLst>
        </pc:grpChg>
        <pc:picChg chg="add del">
          <ac:chgData name="Miguel Pérez Hernández" userId="bef4011f-ae70-428b-a06a-eeb392be4fba" providerId="ADAL" clId="{9921B3FA-54B3-4CB6-8C34-8032BFF45855}" dt="2022-05-31T13:48:00.874" v="1117" actId="26606"/>
          <ac:picMkLst>
            <pc:docMk/>
            <pc:sldMk cId="3283405936" sldId="280"/>
            <ac:picMk id="6" creationId="{2DC79E74-2E0E-67D2-8597-50736BE80EEC}"/>
          </ac:picMkLst>
        </pc:picChg>
        <pc:picChg chg="add">
          <ac:chgData name="Miguel Pérez Hernández" userId="bef4011f-ae70-428b-a06a-eeb392be4fba" providerId="ADAL" clId="{9921B3FA-54B3-4CB6-8C34-8032BFF45855}" dt="2022-05-31T13:48:00.976" v="1118" actId="26606"/>
          <ac:picMkLst>
            <pc:docMk/>
            <pc:sldMk cId="3283405936" sldId="280"/>
            <ac:picMk id="72" creationId="{4C645F02-1444-24BE-B574-B8992ACA24DD}"/>
          </ac:picMkLst>
        </pc:picChg>
      </pc:sldChg>
      <pc:sldChg chg="addSp delSp modSp new mod">
        <pc:chgData name="Miguel Pérez Hernández" userId="bef4011f-ae70-428b-a06a-eeb392be4fba" providerId="ADAL" clId="{9921B3FA-54B3-4CB6-8C34-8032BFF45855}" dt="2022-05-31T13:52:05.146" v="1272" actId="26606"/>
        <pc:sldMkLst>
          <pc:docMk/>
          <pc:sldMk cId="1108661069" sldId="281"/>
        </pc:sldMkLst>
        <pc:spChg chg="mod">
          <ac:chgData name="Miguel Pérez Hernández" userId="bef4011f-ae70-428b-a06a-eeb392be4fba" providerId="ADAL" clId="{9921B3FA-54B3-4CB6-8C34-8032BFF45855}" dt="2022-05-31T13:49:10.645" v="1147" actId="20577"/>
          <ac:spMkLst>
            <pc:docMk/>
            <pc:sldMk cId="1108661069" sldId="281"/>
            <ac:spMk id="2" creationId="{4E74BC35-3132-47D6-88DE-5162A2DC8E95}"/>
          </ac:spMkLst>
        </pc:spChg>
        <pc:spChg chg="add del mod">
          <ac:chgData name="Miguel Pérez Hernández" userId="bef4011f-ae70-428b-a06a-eeb392be4fba" providerId="ADAL" clId="{9921B3FA-54B3-4CB6-8C34-8032BFF45855}" dt="2022-05-31T13:52:05.146" v="1272" actId="26606"/>
          <ac:spMkLst>
            <pc:docMk/>
            <pc:sldMk cId="1108661069" sldId="281"/>
            <ac:spMk id="3" creationId="{EA30AB86-D65B-418F-8765-F06A4F8EBA95}"/>
          </ac:spMkLst>
        </pc:spChg>
        <pc:graphicFrameChg chg="add del">
          <ac:chgData name="Miguel Pérez Hernández" userId="bef4011f-ae70-428b-a06a-eeb392be4fba" providerId="ADAL" clId="{9921B3FA-54B3-4CB6-8C34-8032BFF45855}" dt="2022-05-31T13:52:05.102" v="1271" actId="26606"/>
          <ac:graphicFrameMkLst>
            <pc:docMk/>
            <pc:sldMk cId="1108661069" sldId="281"/>
            <ac:graphicFrameMk id="6" creationId="{30BFD411-2659-224C-D1B7-BE943BF824C3}"/>
          </ac:graphicFrameMkLst>
        </pc:graphicFrameChg>
        <pc:graphicFrameChg chg="add">
          <ac:chgData name="Miguel Pérez Hernández" userId="bef4011f-ae70-428b-a06a-eeb392be4fba" providerId="ADAL" clId="{9921B3FA-54B3-4CB6-8C34-8032BFF45855}" dt="2022-05-31T13:52:05.146" v="1272" actId="26606"/>
          <ac:graphicFrameMkLst>
            <pc:docMk/>
            <pc:sldMk cId="1108661069" sldId="281"/>
            <ac:graphicFrameMk id="8" creationId="{2062409C-3B0A-5C9C-7AF5-8E5840E3B112}"/>
          </ac:graphicFrameMkLst>
        </pc:graphicFrameChg>
      </pc:sldChg>
    </pc:docChg>
  </pc:docChgLst>
  <pc:docChgLst>
    <pc:chgData name="Karolis Juozapaitis" userId="S::517546@student.saxion.nl::f915dfda-416d-48de-865b-8f065328de84" providerId="AD" clId="Web-{1CF22757-B3D7-4818-81B0-5E322D6388BA}"/>
    <pc:docChg chg="modSld">
      <pc:chgData name="Karolis Juozapaitis" userId="S::517546@student.saxion.nl::f915dfda-416d-48de-865b-8f065328de84" providerId="AD" clId="Web-{1CF22757-B3D7-4818-81B0-5E322D6388BA}" dt="2022-05-29T18:06:27.910" v="0" actId="14100"/>
      <pc:docMkLst>
        <pc:docMk/>
      </pc:docMkLst>
      <pc:sldChg chg="modSp">
        <pc:chgData name="Karolis Juozapaitis" userId="S::517546@student.saxion.nl::f915dfda-416d-48de-865b-8f065328de84" providerId="AD" clId="Web-{1CF22757-B3D7-4818-81B0-5E322D6388BA}" dt="2022-05-29T18:06:27.910" v="0" actId="14100"/>
        <pc:sldMkLst>
          <pc:docMk/>
          <pc:sldMk cId="3022727081" sldId="258"/>
        </pc:sldMkLst>
        <pc:picChg chg="mod">
          <ac:chgData name="Karolis Juozapaitis" userId="S::517546@student.saxion.nl::f915dfda-416d-48de-865b-8f065328de84" providerId="AD" clId="Web-{1CF22757-B3D7-4818-81B0-5E322D6388BA}" dt="2022-05-29T18:06:27.910" v="0" actId="14100"/>
          <ac:picMkLst>
            <pc:docMk/>
            <pc:sldMk cId="3022727081" sldId="258"/>
            <ac:picMk id="1026" creationId="{4DA9FBEE-47DF-4A96-9877-C0D3AB5410D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99BB6-8246-40DB-8929-E08F80734DB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33A611-15D7-4221-B685-34B6C29BC2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Introduction</a:t>
          </a:r>
        </a:p>
      </dgm:t>
    </dgm:pt>
    <dgm:pt modelId="{2A407AFE-3082-4101-A762-B530540E987D}" type="parTrans" cxnId="{ACAB82BE-9553-480C-8E21-4AF9169D0F1C}">
      <dgm:prSet/>
      <dgm:spPr/>
      <dgm:t>
        <a:bodyPr/>
        <a:lstStyle/>
        <a:p>
          <a:endParaRPr lang="en-US"/>
        </a:p>
      </dgm:t>
    </dgm:pt>
    <dgm:pt modelId="{87C89B7E-1C1A-4ED2-84B1-7F6DAE8E4BC7}" type="sibTrans" cxnId="{ACAB82BE-9553-480C-8E21-4AF9169D0F1C}">
      <dgm:prSet/>
      <dgm:spPr/>
      <dgm:t>
        <a:bodyPr/>
        <a:lstStyle/>
        <a:p>
          <a:endParaRPr lang="en-US"/>
        </a:p>
      </dgm:t>
    </dgm:pt>
    <dgm:pt modelId="{1DB25917-678F-4C9D-BFF4-005A9099E4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Organization part</a:t>
          </a:r>
        </a:p>
        <a:p>
          <a:pPr>
            <a:lnSpc>
              <a:spcPct val="100000"/>
            </a:lnSpc>
            <a:defRPr b="1"/>
          </a:pPr>
          <a:endParaRPr lang="en-US" b="0"/>
        </a:p>
      </dgm:t>
    </dgm:pt>
    <dgm:pt modelId="{97C1EAF5-07E6-456E-B4EB-C026BDD8D13A}" type="parTrans" cxnId="{B5C4958F-5E0F-4628-9887-47DD5D8A1051}">
      <dgm:prSet/>
      <dgm:spPr/>
      <dgm:t>
        <a:bodyPr/>
        <a:lstStyle/>
        <a:p>
          <a:endParaRPr lang="en-US"/>
        </a:p>
      </dgm:t>
    </dgm:pt>
    <dgm:pt modelId="{F619C44F-E658-470F-B724-25A7E3AADEEF}" type="sibTrans" cxnId="{B5C4958F-5E0F-4628-9887-47DD5D8A1051}">
      <dgm:prSet/>
      <dgm:spPr/>
      <dgm:t>
        <a:bodyPr/>
        <a:lstStyle/>
        <a:p>
          <a:endParaRPr lang="en-US"/>
        </a:p>
      </dgm:t>
    </dgm:pt>
    <dgm:pt modelId="{DC9C20A8-9395-43FC-BC1F-C2DE8C1DC5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Technical design parts</a:t>
          </a:r>
        </a:p>
      </dgm:t>
    </dgm:pt>
    <dgm:pt modelId="{27D20C6C-54E5-4DA3-B405-B58D9A23AFDF}" type="parTrans" cxnId="{781407D1-6E7B-4F68-B812-BC19F3DBE432}">
      <dgm:prSet/>
      <dgm:spPr/>
      <dgm:t>
        <a:bodyPr/>
        <a:lstStyle/>
        <a:p>
          <a:endParaRPr lang="en-US"/>
        </a:p>
      </dgm:t>
    </dgm:pt>
    <dgm:pt modelId="{1F963F71-1ED4-422D-A19D-384E27C458CE}" type="sibTrans" cxnId="{781407D1-6E7B-4F68-B812-BC19F3DBE432}">
      <dgm:prSet/>
      <dgm:spPr/>
      <dgm:t>
        <a:bodyPr/>
        <a:lstStyle/>
        <a:p>
          <a:endParaRPr lang="en-US"/>
        </a:p>
      </dgm:t>
    </dgm:pt>
    <dgm:pt modelId="{DBB9ECD8-1003-49B1-BB8C-FF49F3C52E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Mechanical design</a:t>
          </a:r>
        </a:p>
      </dgm:t>
    </dgm:pt>
    <dgm:pt modelId="{20D02917-B4E3-43DE-863B-66086B74AB1A}" type="parTrans" cxnId="{8EF9EB91-D12C-4DBF-8851-72F0C2281B52}">
      <dgm:prSet/>
      <dgm:spPr/>
      <dgm:t>
        <a:bodyPr/>
        <a:lstStyle/>
        <a:p>
          <a:endParaRPr lang="en-US"/>
        </a:p>
      </dgm:t>
    </dgm:pt>
    <dgm:pt modelId="{F772CFC6-B769-44AD-B8E6-F8138DB1F4D3}" type="sibTrans" cxnId="{8EF9EB91-D12C-4DBF-8851-72F0C2281B52}">
      <dgm:prSet/>
      <dgm:spPr/>
      <dgm:t>
        <a:bodyPr/>
        <a:lstStyle/>
        <a:p>
          <a:endParaRPr lang="en-US"/>
        </a:p>
      </dgm:t>
    </dgm:pt>
    <dgm:pt modelId="{0FEC49E7-21F9-4A66-A7FB-60E6000B47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Electronical design</a:t>
          </a:r>
        </a:p>
      </dgm:t>
    </dgm:pt>
    <dgm:pt modelId="{CA5ED8EF-2693-4009-96C7-E66269175340}" type="parTrans" cxnId="{140C984B-75D4-4691-B556-44529906A8D8}">
      <dgm:prSet/>
      <dgm:spPr/>
      <dgm:t>
        <a:bodyPr/>
        <a:lstStyle/>
        <a:p>
          <a:endParaRPr lang="en-US"/>
        </a:p>
      </dgm:t>
    </dgm:pt>
    <dgm:pt modelId="{7918A642-9D5B-4435-8EFB-2FFBDFE454FD}" type="sibTrans" cxnId="{140C984B-75D4-4691-B556-44529906A8D8}">
      <dgm:prSet/>
      <dgm:spPr/>
      <dgm:t>
        <a:bodyPr/>
        <a:lstStyle/>
        <a:p>
          <a:endParaRPr lang="en-US"/>
        </a:p>
      </dgm:t>
    </dgm:pt>
    <dgm:pt modelId="{0C8F04F7-A6C3-4848-B1DF-AA1AED8889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Hardware design (Electronics)</a:t>
          </a:r>
        </a:p>
      </dgm:t>
    </dgm:pt>
    <dgm:pt modelId="{D6819EDB-EEEA-4A45-AC06-9E502DD5FE92}" type="parTrans" cxnId="{0595F40B-E47E-4EE9-A05C-81D56C7CCE5D}">
      <dgm:prSet/>
      <dgm:spPr/>
      <dgm:t>
        <a:bodyPr/>
        <a:lstStyle/>
        <a:p>
          <a:endParaRPr lang="en-US"/>
        </a:p>
      </dgm:t>
    </dgm:pt>
    <dgm:pt modelId="{142F388F-3DE3-498F-8A1A-1FAD8CC14BA5}" type="sibTrans" cxnId="{0595F40B-E47E-4EE9-A05C-81D56C7CCE5D}">
      <dgm:prSet/>
      <dgm:spPr/>
      <dgm:t>
        <a:bodyPr/>
        <a:lstStyle/>
        <a:p>
          <a:endParaRPr lang="en-US"/>
        </a:p>
      </dgm:t>
    </dgm:pt>
    <dgm:pt modelId="{B6511072-8A44-42C6-9345-9868010EDB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design </a:t>
          </a:r>
        </a:p>
      </dgm:t>
    </dgm:pt>
    <dgm:pt modelId="{FF2BD898-7F03-49B5-B41F-8C652B990B9D}" type="parTrans" cxnId="{8B28D4BB-09A9-4495-9BE2-CC8FC2CC63ED}">
      <dgm:prSet/>
      <dgm:spPr/>
      <dgm:t>
        <a:bodyPr/>
        <a:lstStyle/>
        <a:p>
          <a:endParaRPr lang="en-US"/>
        </a:p>
      </dgm:t>
    </dgm:pt>
    <dgm:pt modelId="{847F1958-7B98-4A48-97DE-2F4131F77B4C}" type="sibTrans" cxnId="{8B28D4BB-09A9-4495-9BE2-CC8FC2CC63ED}">
      <dgm:prSet/>
      <dgm:spPr/>
      <dgm:t>
        <a:bodyPr/>
        <a:lstStyle/>
        <a:p>
          <a:endParaRPr lang="en-US"/>
        </a:p>
      </dgm:t>
    </dgm:pt>
    <dgm:pt modelId="{8EA0A158-544F-4852-858C-47915E598FC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Documentation part</a:t>
          </a:r>
        </a:p>
        <a:p>
          <a:pPr>
            <a:lnSpc>
              <a:spcPct val="100000"/>
            </a:lnSpc>
            <a:defRPr b="1"/>
          </a:pPr>
          <a:endParaRPr lang="en-US"/>
        </a:p>
      </dgm:t>
    </dgm:pt>
    <dgm:pt modelId="{F92C3CF7-5260-423B-A47A-E46E232A8F7D}" type="sibTrans" cxnId="{603A7A72-7E33-49D4-BFBA-109377CA8D19}">
      <dgm:prSet/>
      <dgm:spPr/>
      <dgm:t>
        <a:bodyPr/>
        <a:lstStyle/>
        <a:p>
          <a:endParaRPr lang="en-US"/>
        </a:p>
      </dgm:t>
    </dgm:pt>
    <dgm:pt modelId="{B47D8056-C0DB-42BF-B5F1-6A603A39F0E0}" type="parTrans" cxnId="{603A7A72-7E33-49D4-BFBA-109377CA8D19}">
      <dgm:prSet/>
      <dgm:spPr/>
      <dgm:t>
        <a:bodyPr/>
        <a:lstStyle/>
        <a:p>
          <a:endParaRPr lang="en-US"/>
        </a:p>
      </dgm:t>
    </dgm:pt>
    <dgm:pt modelId="{E1A3C7CA-49D5-49D6-975D-AEB65639E018}" type="pres">
      <dgm:prSet presAssocID="{C0E99BB6-8246-40DB-8929-E08F80734DB5}" presName="root" presStyleCnt="0">
        <dgm:presLayoutVars>
          <dgm:dir/>
          <dgm:resizeHandles val="exact"/>
        </dgm:presLayoutVars>
      </dgm:prSet>
      <dgm:spPr/>
    </dgm:pt>
    <dgm:pt modelId="{C0AEA9B5-5517-4E4C-B1E1-E562B1222EF9}" type="pres">
      <dgm:prSet presAssocID="{6633A611-15D7-4221-B685-34B6C29BC2B1}" presName="compNode" presStyleCnt="0"/>
      <dgm:spPr/>
    </dgm:pt>
    <dgm:pt modelId="{07F27B69-E489-4D8A-A58D-E8736540CF2F}" type="pres">
      <dgm:prSet presAssocID="{6633A611-15D7-4221-B685-34B6C29BC2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9929B13E-00A4-466F-8037-5610EDB1CCA7}" type="pres">
      <dgm:prSet presAssocID="{6633A611-15D7-4221-B685-34B6C29BC2B1}" presName="iconSpace" presStyleCnt="0"/>
      <dgm:spPr/>
    </dgm:pt>
    <dgm:pt modelId="{1B4ADB37-A67B-4346-8A5D-DAAD6D13C9C8}" type="pres">
      <dgm:prSet presAssocID="{6633A611-15D7-4221-B685-34B6C29BC2B1}" presName="parTx" presStyleLbl="revTx" presStyleIdx="0" presStyleCnt="8">
        <dgm:presLayoutVars>
          <dgm:chMax val="0"/>
          <dgm:chPref val="0"/>
        </dgm:presLayoutVars>
      </dgm:prSet>
      <dgm:spPr/>
    </dgm:pt>
    <dgm:pt modelId="{249FCD07-9013-483C-9823-C957F7AE6922}" type="pres">
      <dgm:prSet presAssocID="{6633A611-15D7-4221-B685-34B6C29BC2B1}" presName="txSpace" presStyleCnt="0"/>
      <dgm:spPr/>
    </dgm:pt>
    <dgm:pt modelId="{39206AD6-6A36-468E-B52E-8D38C5E5B2E5}" type="pres">
      <dgm:prSet presAssocID="{6633A611-15D7-4221-B685-34B6C29BC2B1}" presName="desTx" presStyleLbl="revTx" presStyleIdx="1" presStyleCnt="8">
        <dgm:presLayoutVars/>
      </dgm:prSet>
      <dgm:spPr/>
    </dgm:pt>
    <dgm:pt modelId="{A8283F54-8EF9-4F6F-A951-CEB840392E1A}" type="pres">
      <dgm:prSet presAssocID="{87C89B7E-1C1A-4ED2-84B1-7F6DAE8E4BC7}" presName="sibTrans" presStyleCnt="0"/>
      <dgm:spPr/>
    </dgm:pt>
    <dgm:pt modelId="{6DA1F90F-92E6-43D9-88B5-F8F89AE22978}" type="pres">
      <dgm:prSet presAssocID="{1DB25917-678F-4C9D-BFF4-005A9099E4BA}" presName="compNode" presStyleCnt="0"/>
      <dgm:spPr/>
    </dgm:pt>
    <dgm:pt modelId="{75D82131-8B93-4289-B1F1-62DE15A853DD}" type="pres">
      <dgm:prSet presAssocID="{1DB25917-678F-4C9D-BFF4-005A9099E4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chive"/>
        </a:ext>
      </dgm:extLst>
    </dgm:pt>
    <dgm:pt modelId="{CBA74D9F-09FD-4D88-B0F7-C8DAE88961D6}" type="pres">
      <dgm:prSet presAssocID="{1DB25917-678F-4C9D-BFF4-005A9099E4BA}" presName="iconSpace" presStyleCnt="0"/>
      <dgm:spPr/>
    </dgm:pt>
    <dgm:pt modelId="{3ADCEDB7-81B1-482D-9F77-70B516A4AE2F}" type="pres">
      <dgm:prSet presAssocID="{1DB25917-678F-4C9D-BFF4-005A9099E4BA}" presName="parTx" presStyleLbl="revTx" presStyleIdx="2" presStyleCnt="8">
        <dgm:presLayoutVars>
          <dgm:chMax val="0"/>
          <dgm:chPref val="0"/>
        </dgm:presLayoutVars>
      </dgm:prSet>
      <dgm:spPr/>
    </dgm:pt>
    <dgm:pt modelId="{C3E9CF6E-D9CF-42C7-AB2D-F7B206C94CCC}" type="pres">
      <dgm:prSet presAssocID="{1DB25917-678F-4C9D-BFF4-005A9099E4BA}" presName="txSpace" presStyleCnt="0"/>
      <dgm:spPr/>
    </dgm:pt>
    <dgm:pt modelId="{91241CAA-EB12-482D-9F25-F04FB6EF26E5}" type="pres">
      <dgm:prSet presAssocID="{1DB25917-678F-4C9D-BFF4-005A9099E4BA}" presName="desTx" presStyleLbl="revTx" presStyleIdx="3" presStyleCnt="8">
        <dgm:presLayoutVars/>
      </dgm:prSet>
      <dgm:spPr/>
    </dgm:pt>
    <dgm:pt modelId="{DEA91B9B-987E-4C40-A5B5-2DDE3B59556C}" type="pres">
      <dgm:prSet presAssocID="{F619C44F-E658-470F-B724-25A7E3AADEEF}" presName="sibTrans" presStyleCnt="0"/>
      <dgm:spPr/>
    </dgm:pt>
    <dgm:pt modelId="{12054FD7-B3E9-406B-895A-867E4A812BC2}" type="pres">
      <dgm:prSet presAssocID="{8EA0A158-544F-4852-858C-47915E598FC7}" presName="compNode" presStyleCnt="0"/>
      <dgm:spPr/>
    </dgm:pt>
    <dgm:pt modelId="{FBCC2B0B-7F29-4D19-8CFB-027FE7E4F316}" type="pres">
      <dgm:prSet presAssocID="{8EA0A158-544F-4852-858C-47915E598F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xt Document"/>
        </a:ext>
      </dgm:extLst>
    </dgm:pt>
    <dgm:pt modelId="{1E4B7D51-F720-4FB3-AA03-41DC1AB03B97}" type="pres">
      <dgm:prSet presAssocID="{8EA0A158-544F-4852-858C-47915E598FC7}" presName="iconSpace" presStyleCnt="0"/>
      <dgm:spPr/>
    </dgm:pt>
    <dgm:pt modelId="{2EA77925-5872-4C9A-B739-761A5864B21D}" type="pres">
      <dgm:prSet presAssocID="{8EA0A158-544F-4852-858C-47915E598FC7}" presName="parTx" presStyleLbl="revTx" presStyleIdx="4" presStyleCnt="8">
        <dgm:presLayoutVars>
          <dgm:chMax val="0"/>
          <dgm:chPref val="0"/>
        </dgm:presLayoutVars>
      </dgm:prSet>
      <dgm:spPr/>
    </dgm:pt>
    <dgm:pt modelId="{640C108C-14AC-4202-9675-6AB1E3937504}" type="pres">
      <dgm:prSet presAssocID="{8EA0A158-544F-4852-858C-47915E598FC7}" presName="txSpace" presStyleCnt="0"/>
      <dgm:spPr/>
    </dgm:pt>
    <dgm:pt modelId="{28F90B0A-8AA3-4DB8-B623-7DBD639E9350}" type="pres">
      <dgm:prSet presAssocID="{8EA0A158-544F-4852-858C-47915E598FC7}" presName="desTx" presStyleLbl="revTx" presStyleIdx="5" presStyleCnt="8">
        <dgm:presLayoutVars/>
      </dgm:prSet>
      <dgm:spPr/>
    </dgm:pt>
    <dgm:pt modelId="{988A89C9-BC86-4B17-92A6-850A3E085934}" type="pres">
      <dgm:prSet presAssocID="{F92C3CF7-5260-423B-A47A-E46E232A8F7D}" presName="sibTrans" presStyleCnt="0"/>
      <dgm:spPr/>
    </dgm:pt>
    <dgm:pt modelId="{F1035A2F-3902-4CBC-B211-E8576C46DDB5}" type="pres">
      <dgm:prSet presAssocID="{DC9C20A8-9395-43FC-BC1F-C2DE8C1DC531}" presName="compNode" presStyleCnt="0"/>
      <dgm:spPr/>
    </dgm:pt>
    <dgm:pt modelId="{98BE3AEE-C96A-4F88-8696-96960C57CCC6}" type="pres">
      <dgm:prSet presAssocID="{DC9C20A8-9395-43FC-BC1F-C2DE8C1DC5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C87ACCB1-CCB5-4962-AF4B-6020DF2C9BBB}" type="pres">
      <dgm:prSet presAssocID="{DC9C20A8-9395-43FC-BC1F-C2DE8C1DC531}" presName="iconSpace" presStyleCnt="0"/>
      <dgm:spPr/>
    </dgm:pt>
    <dgm:pt modelId="{F7D7A4DD-59A6-4DB0-A00A-E3CCF0028CF8}" type="pres">
      <dgm:prSet presAssocID="{DC9C20A8-9395-43FC-BC1F-C2DE8C1DC531}" presName="parTx" presStyleLbl="revTx" presStyleIdx="6" presStyleCnt="8">
        <dgm:presLayoutVars>
          <dgm:chMax val="0"/>
          <dgm:chPref val="0"/>
        </dgm:presLayoutVars>
      </dgm:prSet>
      <dgm:spPr/>
    </dgm:pt>
    <dgm:pt modelId="{6D32FCC1-1B3B-4195-B4B0-97F18CE804A4}" type="pres">
      <dgm:prSet presAssocID="{DC9C20A8-9395-43FC-BC1F-C2DE8C1DC531}" presName="txSpace" presStyleCnt="0"/>
      <dgm:spPr/>
    </dgm:pt>
    <dgm:pt modelId="{E9CF1734-ECB7-4BC1-8081-92D9D77130EF}" type="pres">
      <dgm:prSet presAssocID="{DC9C20A8-9395-43FC-BC1F-C2DE8C1DC531}" presName="desTx" presStyleLbl="revTx" presStyleIdx="7" presStyleCnt="8">
        <dgm:presLayoutVars/>
      </dgm:prSet>
      <dgm:spPr/>
    </dgm:pt>
  </dgm:ptLst>
  <dgm:cxnLst>
    <dgm:cxn modelId="{D26B0402-2E62-4A09-8E1F-D0470C74F4F2}" type="presOf" srcId="{0C8F04F7-A6C3-4848-B1DF-AA1AED88890F}" destId="{E9CF1734-ECB7-4BC1-8081-92D9D77130EF}" srcOrd="0" destOrd="2" presId="urn:microsoft.com/office/officeart/2018/5/layout/CenteredIconLabelDescriptionList"/>
    <dgm:cxn modelId="{0595F40B-E47E-4EE9-A05C-81D56C7CCE5D}" srcId="{DC9C20A8-9395-43FC-BC1F-C2DE8C1DC531}" destId="{0C8F04F7-A6C3-4848-B1DF-AA1AED88890F}" srcOrd="2" destOrd="0" parTransId="{D6819EDB-EEEA-4A45-AC06-9E502DD5FE92}" sibTransId="{142F388F-3DE3-498F-8A1A-1FAD8CC14BA5}"/>
    <dgm:cxn modelId="{1EB77528-3481-457C-A760-9C8CC6D5F9DB}" type="presOf" srcId="{DC9C20A8-9395-43FC-BC1F-C2DE8C1DC531}" destId="{F7D7A4DD-59A6-4DB0-A00A-E3CCF0028CF8}" srcOrd="0" destOrd="0" presId="urn:microsoft.com/office/officeart/2018/5/layout/CenteredIconLabelDescriptionList"/>
    <dgm:cxn modelId="{D752FE61-E05D-4DBA-8423-A21700305F41}" type="presOf" srcId="{DBB9ECD8-1003-49B1-BB8C-FF49F3C52E65}" destId="{E9CF1734-ECB7-4BC1-8081-92D9D77130EF}" srcOrd="0" destOrd="0" presId="urn:microsoft.com/office/officeart/2018/5/layout/CenteredIconLabelDescriptionList"/>
    <dgm:cxn modelId="{4288A048-2226-4BF7-9EFF-700A65AF0AFE}" type="presOf" srcId="{1DB25917-678F-4C9D-BFF4-005A9099E4BA}" destId="{3ADCEDB7-81B1-482D-9F77-70B516A4AE2F}" srcOrd="0" destOrd="0" presId="urn:microsoft.com/office/officeart/2018/5/layout/CenteredIconLabelDescriptionList"/>
    <dgm:cxn modelId="{140C984B-75D4-4691-B556-44529906A8D8}" srcId="{DC9C20A8-9395-43FC-BC1F-C2DE8C1DC531}" destId="{0FEC49E7-21F9-4A66-A7FB-60E6000B47A5}" srcOrd="1" destOrd="0" parTransId="{CA5ED8EF-2693-4009-96C7-E66269175340}" sibTransId="{7918A642-9D5B-4435-8EFB-2FFBDFE454FD}"/>
    <dgm:cxn modelId="{603A7A72-7E33-49D4-BFBA-109377CA8D19}" srcId="{C0E99BB6-8246-40DB-8929-E08F80734DB5}" destId="{8EA0A158-544F-4852-858C-47915E598FC7}" srcOrd="2" destOrd="0" parTransId="{B47D8056-C0DB-42BF-B5F1-6A603A39F0E0}" sibTransId="{F92C3CF7-5260-423B-A47A-E46E232A8F7D}"/>
    <dgm:cxn modelId="{CE5EC473-1A22-4E33-AF4E-8EBF87A0E5A7}" type="presOf" srcId="{B6511072-8A44-42C6-9345-9868010EDBD3}" destId="{E9CF1734-ECB7-4BC1-8081-92D9D77130EF}" srcOrd="0" destOrd="3" presId="urn:microsoft.com/office/officeart/2018/5/layout/CenteredIconLabelDescriptionList"/>
    <dgm:cxn modelId="{B5C4958F-5E0F-4628-9887-47DD5D8A1051}" srcId="{C0E99BB6-8246-40DB-8929-E08F80734DB5}" destId="{1DB25917-678F-4C9D-BFF4-005A9099E4BA}" srcOrd="1" destOrd="0" parTransId="{97C1EAF5-07E6-456E-B4EB-C026BDD8D13A}" sibTransId="{F619C44F-E658-470F-B724-25A7E3AADEEF}"/>
    <dgm:cxn modelId="{8EF9EB91-D12C-4DBF-8851-72F0C2281B52}" srcId="{DC9C20A8-9395-43FC-BC1F-C2DE8C1DC531}" destId="{DBB9ECD8-1003-49B1-BB8C-FF49F3C52E65}" srcOrd="0" destOrd="0" parTransId="{20D02917-B4E3-43DE-863B-66086B74AB1A}" sibTransId="{F772CFC6-B769-44AD-B8E6-F8138DB1F4D3}"/>
    <dgm:cxn modelId="{D5686297-18B5-4F82-9281-6C4C38C2627D}" type="presOf" srcId="{0FEC49E7-21F9-4A66-A7FB-60E6000B47A5}" destId="{E9CF1734-ECB7-4BC1-8081-92D9D77130EF}" srcOrd="0" destOrd="1" presId="urn:microsoft.com/office/officeart/2018/5/layout/CenteredIconLabelDescriptionList"/>
    <dgm:cxn modelId="{8B28D4BB-09A9-4495-9BE2-CC8FC2CC63ED}" srcId="{DC9C20A8-9395-43FC-BC1F-C2DE8C1DC531}" destId="{B6511072-8A44-42C6-9345-9868010EDBD3}" srcOrd="3" destOrd="0" parTransId="{FF2BD898-7F03-49B5-B41F-8C652B990B9D}" sibTransId="{847F1958-7B98-4A48-97DE-2F4131F77B4C}"/>
    <dgm:cxn modelId="{ACAB82BE-9553-480C-8E21-4AF9169D0F1C}" srcId="{C0E99BB6-8246-40DB-8929-E08F80734DB5}" destId="{6633A611-15D7-4221-B685-34B6C29BC2B1}" srcOrd="0" destOrd="0" parTransId="{2A407AFE-3082-4101-A762-B530540E987D}" sibTransId="{87C89B7E-1C1A-4ED2-84B1-7F6DAE8E4BC7}"/>
    <dgm:cxn modelId="{3B7838C7-681F-457D-86FF-BBCEF506AFF6}" type="presOf" srcId="{6633A611-15D7-4221-B685-34B6C29BC2B1}" destId="{1B4ADB37-A67B-4346-8A5D-DAAD6D13C9C8}" srcOrd="0" destOrd="0" presId="urn:microsoft.com/office/officeart/2018/5/layout/CenteredIconLabelDescriptionList"/>
    <dgm:cxn modelId="{6460E4CC-D496-4456-AEF2-4C7F89EEC73B}" type="presOf" srcId="{C0E99BB6-8246-40DB-8929-E08F80734DB5}" destId="{E1A3C7CA-49D5-49D6-975D-AEB65639E018}" srcOrd="0" destOrd="0" presId="urn:microsoft.com/office/officeart/2018/5/layout/CenteredIconLabelDescriptionList"/>
    <dgm:cxn modelId="{781407D1-6E7B-4F68-B812-BC19F3DBE432}" srcId="{C0E99BB6-8246-40DB-8929-E08F80734DB5}" destId="{DC9C20A8-9395-43FC-BC1F-C2DE8C1DC531}" srcOrd="3" destOrd="0" parTransId="{27D20C6C-54E5-4DA3-B405-B58D9A23AFDF}" sibTransId="{1F963F71-1ED4-422D-A19D-384E27C458CE}"/>
    <dgm:cxn modelId="{2683DFDA-F16D-42C1-8D62-827976496520}" type="presOf" srcId="{8EA0A158-544F-4852-858C-47915E598FC7}" destId="{2EA77925-5872-4C9A-B739-761A5864B21D}" srcOrd="0" destOrd="0" presId="urn:microsoft.com/office/officeart/2018/5/layout/CenteredIconLabelDescriptionList"/>
    <dgm:cxn modelId="{B70FD8F6-EF9B-4382-B992-3C427B62CCD0}" type="presParOf" srcId="{E1A3C7CA-49D5-49D6-975D-AEB65639E018}" destId="{C0AEA9B5-5517-4E4C-B1E1-E562B1222EF9}" srcOrd="0" destOrd="0" presId="urn:microsoft.com/office/officeart/2018/5/layout/CenteredIconLabelDescriptionList"/>
    <dgm:cxn modelId="{FDF1FA03-69CE-4E26-B269-5B48F68D2A5D}" type="presParOf" srcId="{C0AEA9B5-5517-4E4C-B1E1-E562B1222EF9}" destId="{07F27B69-E489-4D8A-A58D-E8736540CF2F}" srcOrd="0" destOrd="0" presId="urn:microsoft.com/office/officeart/2018/5/layout/CenteredIconLabelDescriptionList"/>
    <dgm:cxn modelId="{F59A6ADE-26E1-4A34-9B12-6D7E6DA4C99C}" type="presParOf" srcId="{C0AEA9B5-5517-4E4C-B1E1-E562B1222EF9}" destId="{9929B13E-00A4-466F-8037-5610EDB1CCA7}" srcOrd="1" destOrd="0" presId="urn:microsoft.com/office/officeart/2018/5/layout/CenteredIconLabelDescriptionList"/>
    <dgm:cxn modelId="{D5C9E5D9-099D-4DBC-8883-B1FBA5668ABA}" type="presParOf" srcId="{C0AEA9B5-5517-4E4C-B1E1-E562B1222EF9}" destId="{1B4ADB37-A67B-4346-8A5D-DAAD6D13C9C8}" srcOrd="2" destOrd="0" presId="urn:microsoft.com/office/officeart/2018/5/layout/CenteredIconLabelDescriptionList"/>
    <dgm:cxn modelId="{326A6829-CC80-4EB0-B189-0585A1D4B231}" type="presParOf" srcId="{C0AEA9B5-5517-4E4C-B1E1-E562B1222EF9}" destId="{249FCD07-9013-483C-9823-C957F7AE6922}" srcOrd="3" destOrd="0" presId="urn:microsoft.com/office/officeart/2018/5/layout/CenteredIconLabelDescriptionList"/>
    <dgm:cxn modelId="{DB4D0433-2BDA-4BA6-9B84-D43DD5F0E8EB}" type="presParOf" srcId="{C0AEA9B5-5517-4E4C-B1E1-E562B1222EF9}" destId="{39206AD6-6A36-468E-B52E-8D38C5E5B2E5}" srcOrd="4" destOrd="0" presId="urn:microsoft.com/office/officeart/2018/5/layout/CenteredIconLabelDescriptionList"/>
    <dgm:cxn modelId="{83F54012-CEF2-43FE-8375-FDCE4F1540A1}" type="presParOf" srcId="{E1A3C7CA-49D5-49D6-975D-AEB65639E018}" destId="{A8283F54-8EF9-4F6F-A951-CEB840392E1A}" srcOrd="1" destOrd="0" presId="urn:microsoft.com/office/officeart/2018/5/layout/CenteredIconLabelDescriptionList"/>
    <dgm:cxn modelId="{AFFFC96A-4327-4AC0-9C2E-6C08D50E285B}" type="presParOf" srcId="{E1A3C7CA-49D5-49D6-975D-AEB65639E018}" destId="{6DA1F90F-92E6-43D9-88B5-F8F89AE22978}" srcOrd="2" destOrd="0" presId="urn:microsoft.com/office/officeart/2018/5/layout/CenteredIconLabelDescriptionList"/>
    <dgm:cxn modelId="{F320F44E-293A-4659-9C26-AACB24BA1A78}" type="presParOf" srcId="{6DA1F90F-92E6-43D9-88B5-F8F89AE22978}" destId="{75D82131-8B93-4289-B1F1-62DE15A853DD}" srcOrd="0" destOrd="0" presId="urn:microsoft.com/office/officeart/2018/5/layout/CenteredIconLabelDescriptionList"/>
    <dgm:cxn modelId="{AAEC5D01-5476-4D07-B424-3A0EEA7B1D2B}" type="presParOf" srcId="{6DA1F90F-92E6-43D9-88B5-F8F89AE22978}" destId="{CBA74D9F-09FD-4D88-B0F7-C8DAE88961D6}" srcOrd="1" destOrd="0" presId="urn:microsoft.com/office/officeart/2018/5/layout/CenteredIconLabelDescriptionList"/>
    <dgm:cxn modelId="{09B10A1E-D511-4D8F-9AE8-5FE8AED8970A}" type="presParOf" srcId="{6DA1F90F-92E6-43D9-88B5-F8F89AE22978}" destId="{3ADCEDB7-81B1-482D-9F77-70B516A4AE2F}" srcOrd="2" destOrd="0" presId="urn:microsoft.com/office/officeart/2018/5/layout/CenteredIconLabelDescriptionList"/>
    <dgm:cxn modelId="{91B70CA8-AB0E-4110-B5AD-B2A068AAFD5E}" type="presParOf" srcId="{6DA1F90F-92E6-43D9-88B5-F8F89AE22978}" destId="{C3E9CF6E-D9CF-42C7-AB2D-F7B206C94CCC}" srcOrd="3" destOrd="0" presId="urn:microsoft.com/office/officeart/2018/5/layout/CenteredIconLabelDescriptionList"/>
    <dgm:cxn modelId="{0382DD39-3B1E-4050-BE16-5ED3842943B7}" type="presParOf" srcId="{6DA1F90F-92E6-43D9-88B5-F8F89AE22978}" destId="{91241CAA-EB12-482D-9F25-F04FB6EF26E5}" srcOrd="4" destOrd="0" presId="urn:microsoft.com/office/officeart/2018/5/layout/CenteredIconLabelDescriptionList"/>
    <dgm:cxn modelId="{77D7E41E-360A-477F-9713-664B31457F55}" type="presParOf" srcId="{E1A3C7CA-49D5-49D6-975D-AEB65639E018}" destId="{DEA91B9B-987E-4C40-A5B5-2DDE3B59556C}" srcOrd="3" destOrd="0" presId="urn:microsoft.com/office/officeart/2018/5/layout/CenteredIconLabelDescriptionList"/>
    <dgm:cxn modelId="{911AEA9A-3AF4-44AA-A91B-BF11CEDED1E5}" type="presParOf" srcId="{E1A3C7CA-49D5-49D6-975D-AEB65639E018}" destId="{12054FD7-B3E9-406B-895A-867E4A812BC2}" srcOrd="4" destOrd="0" presId="urn:microsoft.com/office/officeart/2018/5/layout/CenteredIconLabelDescriptionList"/>
    <dgm:cxn modelId="{7B94C039-2326-44F1-97A9-367D259E1B5A}" type="presParOf" srcId="{12054FD7-B3E9-406B-895A-867E4A812BC2}" destId="{FBCC2B0B-7F29-4D19-8CFB-027FE7E4F316}" srcOrd="0" destOrd="0" presId="urn:microsoft.com/office/officeart/2018/5/layout/CenteredIconLabelDescriptionList"/>
    <dgm:cxn modelId="{920AF332-BC8B-42D9-8974-5DAF8574B482}" type="presParOf" srcId="{12054FD7-B3E9-406B-895A-867E4A812BC2}" destId="{1E4B7D51-F720-4FB3-AA03-41DC1AB03B97}" srcOrd="1" destOrd="0" presId="urn:microsoft.com/office/officeart/2018/5/layout/CenteredIconLabelDescriptionList"/>
    <dgm:cxn modelId="{07BD4E8A-3C22-499D-AFC3-9B78A7C7D19E}" type="presParOf" srcId="{12054FD7-B3E9-406B-895A-867E4A812BC2}" destId="{2EA77925-5872-4C9A-B739-761A5864B21D}" srcOrd="2" destOrd="0" presId="urn:microsoft.com/office/officeart/2018/5/layout/CenteredIconLabelDescriptionList"/>
    <dgm:cxn modelId="{DC6393BD-0D0F-49F5-B79E-811EAF4512CB}" type="presParOf" srcId="{12054FD7-B3E9-406B-895A-867E4A812BC2}" destId="{640C108C-14AC-4202-9675-6AB1E3937504}" srcOrd="3" destOrd="0" presId="urn:microsoft.com/office/officeart/2018/5/layout/CenteredIconLabelDescriptionList"/>
    <dgm:cxn modelId="{AE88D4BE-1B4A-4955-98F5-1460C8971944}" type="presParOf" srcId="{12054FD7-B3E9-406B-895A-867E4A812BC2}" destId="{28F90B0A-8AA3-4DB8-B623-7DBD639E9350}" srcOrd="4" destOrd="0" presId="urn:microsoft.com/office/officeart/2018/5/layout/CenteredIconLabelDescriptionList"/>
    <dgm:cxn modelId="{92FA6BCF-FCE3-493C-9172-945940F9EFC5}" type="presParOf" srcId="{E1A3C7CA-49D5-49D6-975D-AEB65639E018}" destId="{988A89C9-BC86-4B17-92A6-850A3E085934}" srcOrd="5" destOrd="0" presId="urn:microsoft.com/office/officeart/2018/5/layout/CenteredIconLabelDescriptionList"/>
    <dgm:cxn modelId="{07DB37E3-046F-4122-8627-64B19DB89C5E}" type="presParOf" srcId="{E1A3C7CA-49D5-49D6-975D-AEB65639E018}" destId="{F1035A2F-3902-4CBC-B211-E8576C46DDB5}" srcOrd="6" destOrd="0" presId="urn:microsoft.com/office/officeart/2018/5/layout/CenteredIconLabelDescriptionList"/>
    <dgm:cxn modelId="{14E67937-E879-45EB-96BD-150EAD991854}" type="presParOf" srcId="{F1035A2F-3902-4CBC-B211-E8576C46DDB5}" destId="{98BE3AEE-C96A-4F88-8696-96960C57CCC6}" srcOrd="0" destOrd="0" presId="urn:microsoft.com/office/officeart/2018/5/layout/CenteredIconLabelDescriptionList"/>
    <dgm:cxn modelId="{B87F7DDB-B81F-4D38-B927-9C02C7CAF8C5}" type="presParOf" srcId="{F1035A2F-3902-4CBC-B211-E8576C46DDB5}" destId="{C87ACCB1-CCB5-4962-AF4B-6020DF2C9BBB}" srcOrd="1" destOrd="0" presId="urn:microsoft.com/office/officeart/2018/5/layout/CenteredIconLabelDescriptionList"/>
    <dgm:cxn modelId="{2EB762F8-C196-41E0-9DC5-8BD76B060DB2}" type="presParOf" srcId="{F1035A2F-3902-4CBC-B211-E8576C46DDB5}" destId="{F7D7A4DD-59A6-4DB0-A00A-E3CCF0028CF8}" srcOrd="2" destOrd="0" presId="urn:microsoft.com/office/officeart/2018/5/layout/CenteredIconLabelDescriptionList"/>
    <dgm:cxn modelId="{5216354A-C64A-4983-9DDC-4567C5538135}" type="presParOf" srcId="{F1035A2F-3902-4CBC-B211-E8576C46DDB5}" destId="{6D32FCC1-1B3B-4195-B4B0-97F18CE804A4}" srcOrd="3" destOrd="0" presId="urn:microsoft.com/office/officeart/2018/5/layout/CenteredIconLabelDescriptionList"/>
    <dgm:cxn modelId="{68086161-A5BE-4EA0-9258-06D2473DA73B}" type="presParOf" srcId="{F1035A2F-3902-4CBC-B211-E8576C46DDB5}" destId="{E9CF1734-ECB7-4BC1-8081-92D9D77130E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3A8511-BB3F-4768-9A68-E98FAB78B5A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ABFF4E-136E-4235-93DA-9CBFFEF777BE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Project Goals</a:t>
          </a:r>
          <a:endParaRPr lang="en-US"/>
        </a:p>
      </dgm:t>
    </dgm:pt>
    <dgm:pt modelId="{B451F9F3-205B-4A75-94D1-0200075D718E}" type="parTrans" cxnId="{6AA9D896-087E-4456-9479-3ACF1827E0B2}">
      <dgm:prSet/>
      <dgm:spPr/>
      <dgm:t>
        <a:bodyPr/>
        <a:lstStyle/>
        <a:p>
          <a:endParaRPr lang="en-US"/>
        </a:p>
      </dgm:t>
    </dgm:pt>
    <dgm:pt modelId="{DBF86E2D-C116-43DB-BE9F-94442C92761D}" type="sibTrans" cxnId="{6AA9D896-087E-4456-9479-3ACF1827E0B2}">
      <dgm:prSet/>
      <dgm:spPr/>
      <dgm:t>
        <a:bodyPr/>
        <a:lstStyle/>
        <a:p>
          <a:endParaRPr lang="en-US"/>
        </a:p>
      </dgm:t>
    </dgm:pt>
    <dgm:pt modelId="{3DC8E288-E952-4D94-B48E-932802702BC2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Objectives</a:t>
          </a:r>
          <a:endParaRPr lang="en-US"/>
        </a:p>
      </dgm:t>
    </dgm:pt>
    <dgm:pt modelId="{343C1216-395A-4DA4-8D40-64B7DEF614D8}" type="parTrans" cxnId="{E7B0F309-A3CE-455A-902B-475AEC08B394}">
      <dgm:prSet/>
      <dgm:spPr/>
      <dgm:t>
        <a:bodyPr/>
        <a:lstStyle/>
        <a:p>
          <a:endParaRPr lang="en-US"/>
        </a:p>
      </dgm:t>
    </dgm:pt>
    <dgm:pt modelId="{A9164DE8-C324-4D55-A956-8D3AAA115BF6}" type="sibTrans" cxnId="{E7B0F309-A3CE-455A-902B-475AEC08B394}">
      <dgm:prSet/>
      <dgm:spPr/>
      <dgm:t>
        <a:bodyPr/>
        <a:lstStyle/>
        <a:p>
          <a:endParaRPr lang="en-US"/>
        </a:p>
      </dgm:t>
    </dgm:pt>
    <dgm:pt modelId="{9E5BCF83-4758-4C73-9E33-94CD18DAD494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Organization of work</a:t>
          </a:r>
          <a:endParaRPr lang="en-US"/>
        </a:p>
      </dgm:t>
    </dgm:pt>
    <dgm:pt modelId="{A82617DA-5633-4478-BA4F-33C83FDC51A6}" type="parTrans" cxnId="{C25F9F19-42F6-4EEB-93F2-020563648C7A}">
      <dgm:prSet/>
      <dgm:spPr/>
      <dgm:t>
        <a:bodyPr/>
        <a:lstStyle/>
        <a:p>
          <a:endParaRPr lang="en-US"/>
        </a:p>
      </dgm:t>
    </dgm:pt>
    <dgm:pt modelId="{77902CDC-4B74-4702-A9F4-2D33496522A3}" type="sibTrans" cxnId="{C25F9F19-42F6-4EEB-93F2-020563648C7A}">
      <dgm:prSet/>
      <dgm:spPr/>
      <dgm:t>
        <a:bodyPr/>
        <a:lstStyle/>
        <a:p>
          <a:endParaRPr lang="en-US"/>
        </a:p>
      </dgm:t>
    </dgm:pt>
    <dgm:pt modelId="{A9AE2F1C-FB19-4B6D-8BE7-A41805727970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Risks </a:t>
          </a:r>
          <a:endParaRPr lang="en-US"/>
        </a:p>
      </dgm:t>
    </dgm:pt>
    <dgm:pt modelId="{FBCB53F0-1D74-4AA7-ADD9-6682D766CD1A}" type="parTrans" cxnId="{769ECE91-B93B-4837-9D3B-34CDF23DC8A5}">
      <dgm:prSet/>
      <dgm:spPr/>
      <dgm:t>
        <a:bodyPr/>
        <a:lstStyle/>
        <a:p>
          <a:endParaRPr lang="en-US"/>
        </a:p>
      </dgm:t>
    </dgm:pt>
    <dgm:pt modelId="{8EB9F218-438D-45E6-874A-8C70FF546DFB}" type="sibTrans" cxnId="{769ECE91-B93B-4837-9D3B-34CDF23DC8A5}">
      <dgm:prSet/>
      <dgm:spPr/>
      <dgm:t>
        <a:bodyPr/>
        <a:lstStyle/>
        <a:p>
          <a:endParaRPr lang="en-US"/>
        </a:p>
      </dgm:t>
    </dgm:pt>
    <dgm:pt modelId="{6B5E3B1A-66E6-4EF6-B245-A86DDF560C2D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Resources</a:t>
          </a:r>
          <a:endParaRPr lang="en-US"/>
        </a:p>
      </dgm:t>
    </dgm:pt>
    <dgm:pt modelId="{E1CD4035-F9F3-4C5D-A988-D0BDE81FC6D5}" type="parTrans" cxnId="{E7BAE02F-5A7E-4E95-9AD0-40558CE50485}">
      <dgm:prSet/>
      <dgm:spPr/>
      <dgm:t>
        <a:bodyPr/>
        <a:lstStyle/>
        <a:p>
          <a:endParaRPr lang="en-US"/>
        </a:p>
      </dgm:t>
    </dgm:pt>
    <dgm:pt modelId="{43E18429-1479-4B10-825E-96494F8F5076}" type="sibTrans" cxnId="{E7BAE02F-5A7E-4E95-9AD0-40558CE50485}">
      <dgm:prSet/>
      <dgm:spPr/>
      <dgm:t>
        <a:bodyPr/>
        <a:lstStyle/>
        <a:p>
          <a:endParaRPr lang="en-US"/>
        </a:p>
      </dgm:t>
    </dgm:pt>
    <dgm:pt modelId="{61866233-0F7B-4893-B236-7D6820C24588}" type="pres">
      <dgm:prSet presAssocID="{AC3A8511-BB3F-4768-9A68-E98FAB78B5AD}" presName="root" presStyleCnt="0">
        <dgm:presLayoutVars>
          <dgm:dir/>
          <dgm:resizeHandles val="exact"/>
        </dgm:presLayoutVars>
      </dgm:prSet>
      <dgm:spPr/>
    </dgm:pt>
    <dgm:pt modelId="{52CB8020-154E-4EC5-8C11-F12A761BFF6A}" type="pres">
      <dgm:prSet presAssocID="{96ABFF4E-136E-4235-93DA-9CBFFEF777BE}" presName="compNode" presStyleCnt="0"/>
      <dgm:spPr/>
    </dgm:pt>
    <dgm:pt modelId="{55296A40-E0D3-4EF3-81B0-8CE6040A9AE0}" type="pres">
      <dgm:prSet presAssocID="{96ABFF4E-136E-4235-93DA-9CBFFEF777B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2BE2C73-A6A1-47E2-968D-043E3238B3BE}" type="pres">
      <dgm:prSet presAssocID="{96ABFF4E-136E-4235-93DA-9CBFFEF777BE}" presName="spaceRect" presStyleCnt="0"/>
      <dgm:spPr/>
    </dgm:pt>
    <dgm:pt modelId="{0D82E6C4-F04B-45B7-ADF2-FF06BC8D38D5}" type="pres">
      <dgm:prSet presAssocID="{96ABFF4E-136E-4235-93DA-9CBFFEF777BE}" presName="textRect" presStyleLbl="revTx" presStyleIdx="0" presStyleCnt="5">
        <dgm:presLayoutVars>
          <dgm:chMax val="1"/>
          <dgm:chPref val="1"/>
        </dgm:presLayoutVars>
      </dgm:prSet>
      <dgm:spPr/>
    </dgm:pt>
    <dgm:pt modelId="{2C585F6F-58A2-4C01-B8F2-8D6699774CCE}" type="pres">
      <dgm:prSet presAssocID="{DBF86E2D-C116-43DB-BE9F-94442C92761D}" presName="sibTrans" presStyleCnt="0"/>
      <dgm:spPr/>
    </dgm:pt>
    <dgm:pt modelId="{C4F5A014-D0EF-4E6B-9490-75F61640A0C5}" type="pres">
      <dgm:prSet presAssocID="{3DC8E288-E952-4D94-B48E-932802702BC2}" presName="compNode" presStyleCnt="0"/>
      <dgm:spPr/>
    </dgm:pt>
    <dgm:pt modelId="{5A091E66-C9CB-4F71-817A-2DA1146952A7}" type="pres">
      <dgm:prSet presAssocID="{3DC8E288-E952-4D94-B48E-932802702B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18C701B-3006-47B4-A97F-89B2A181472E}" type="pres">
      <dgm:prSet presAssocID="{3DC8E288-E952-4D94-B48E-932802702BC2}" presName="spaceRect" presStyleCnt="0"/>
      <dgm:spPr/>
    </dgm:pt>
    <dgm:pt modelId="{60D9E58E-4DB5-40D4-9775-29DBD3BDB0C4}" type="pres">
      <dgm:prSet presAssocID="{3DC8E288-E952-4D94-B48E-932802702BC2}" presName="textRect" presStyleLbl="revTx" presStyleIdx="1" presStyleCnt="5">
        <dgm:presLayoutVars>
          <dgm:chMax val="1"/>
          <dgm:chPref val="1"/>
        </dgm:presLayoutVars>
      </dgm:prSet>
      <dgm:spPr/>
    </dgm:pt>
    <dgm:pt modelId="{56762BE5-F96F-472D-9D7E-518E5A0CDE58}" type="pres">
      <dgm:prSet presAssocID="{A9164DE8-C324-4D55-A956-8D3AAA115BF6}" presName="sibTrans" presStyleCnt="0"/>
      <dgm:spPr/>
    </dgm:pt>
    <dgm:pt modelId="{2A8515B9-07B3-4A8F-9D9E-230755825B66}" type="pres">
      <dgm:prSet presAssocID="{9E5BCF83-4758-4C73-9E33-94CD18DAD494}" presName="compNode" presStyleCnt="0"/>
      <dgm:spPr/>
    </dgm:pt>
    <dgm:pt modelId="{62C6A196-2F31-45A0-B242-F977AF66F5FC}" type="pres">
      <dgm:prSet presAssocID="{9E5BCF83-4758-4C73-9E33-94CD18DAD49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496DDF6-28AF-4EB0-9586-D9B87F48C5D4}" type="pres">
      <dgm:prSet presAssocID="{9E5BCF83-4758-4C73-9E33-94CD18DAD494}" presName="spaceRect" presStyleCnt="0"/>
      <dgm:spPr/>
    </dgm:pt>
    <dgm:pt modelId="{C7D28101-7189-45A1-8FCA-C7FAE3393724}" type="pres">
      <dgm:prSet presAssocID="{9E5BCF83-4758-4C73-9E33-94CD18DAD494}" presName="textRect" presStyleLbl="revTx" presStyleIdx="2" presStyleCnt="5">
        <dgm:presLayoutVars>
          <dgm:chMax val="1"/>
          <dgm:chPref val="1"/>
        </dgm:presLayoutVars>
      </dgm:prSet>
      <dgm:spPr/>
    </dgm:pt>
    <dgm:pt modelId="{29B2FD35-EEA4-4AB6-90CD-1F494359C049}" type="pres">
      <dgm:prSet presAssocID="{77902CDC-4B74-4702-A9F4-2D33496522A3}" presName="sibTrans" presStyleCnt="0"/>
      <dgm:spPr/>
    </dgm:pt>
    <dgm:pt modelId="{833815D5-3C0C-41AF-8086-54E34354A897}" type="pres">
      <dgm:prSet presAssocID="{A9AE2F1C-FB19-4B6D-8BE7-A41805727970}" presName="compNode" presStyleCnt="0"/>
      <dgm:spPr/>
    </dgm:pt>
    <dgm:pt modelId="{25272591-5341-4538-A858-426DF7D91411}" type="pres">
      <dgm:prSet presAssocID="{A9AE2F1C-FB19-4B6D-8BE7-A418057279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30BA81E-20A6-4F28-B675-586039F5D52B}" type="pres">
      <dgm:prSet presAssocID="{A9AE2F1C-FB19-4B6D-8BE7-A41805727970}" presName="spaceRect" presStyleCnt="0"/>
      <dgm:spPr/>
    </dgm:pt>
    <dgm:pt modelId="{D086307F-644D-46AE-829D-13EEA9980339}" type="pres">
      <dgm:prSet presAssocID="{A9AE2F1C-FB19-4B6D-8BE7-A41805727970}" presName="textRect" presStyleLbl="revTx" presStyleIdx="3" presStyleCnt="5">
        <dgm:presLayoutVars>
          <dgm:chMax val="1"/>
          <dgm:chPref val="1"/>
        </dgm:presLayoutVars>
      </dgm:prSet>
      <dgm:spPr/>
    </dgm:pt>
    <dgm:pt modelId="{3A4D2046-D131-4C2E-A670-1A818CCA89A5}" type="pres">
      <dgm:prSet presAssocID="{8EB9F218-438D-45E6-874A-8C70FF546DFB}" presName="sibTrans" presStyleCnt="0"/>
      <dgm:spPr/>
    </dgm:pt>
    <dgm:pt modelId="{42A6751F-F067-4724-BAF2-0645575D6450}" type="pres">
      <dgm:prSet presAssocID="{6B5E3B1A-66E6-4EF6-B245-A86DDF560C2D}" presName="compNode" presStyleCnt="0"/>
      <dgm:spPr/>
    </dgm:pt>
    <dgm:pt modelId="{EC059D0A-7114-44A2-BFBE-6E76D147999F}" type="pres">
      <dgm:prSet presAssocID="{6B5E3B1A-66E6-4EF6-B245-A86DDF560C2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152E125-A429-46C6-AC69-2FAD76C03989}" type="pres">
      <dgm:prSet presAssocID="{6B5E3B1A-66E6-4EF6-B245-A86DDF560C2D}" presName="spaceRect" presStyleCnt="0"/>
      <dgm:spPr/>
    </dgm:pt>
    <dgm:pt modelId="{C20D0878-2A01-4D0E-A4F8-786608CD0B0C}" type="pres">
      <dgm:prSet presAssocID="{6B5E3B1A-66E6-4EF6-B245-A86DDF560C2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7B0F309-A3CE-455A-902B-475AEC08B394}" srcId="{AC3A8511-BB3F-4768-9A68-E98FAB78B5AD}" destId="{3DC8E288-E952-4D94-B48E-932802702BC2}" srcOrd="1" destOrd="0" parTransId="{343C1216-395A-4DA4-8D40-64B7DEF614D8}" sibTransId="{A9164DE8-C324-4D55-A956-8D3AAA115BF6}"/>
    <dgm:cxn modelId="{37172C13-41B7-4B57-9688-5009DE50C97A}" type="presOf" srcId="{9E5BCF83-4758-4C73-9E33-94CD18DAD494}" destId="{C7D28101-7189-45A1-8FCA-C7FAE3393724}" srcOrd="0" destOrd="0" presId="urn:microsoft.com/office/officeart/2018/2/layout/IconLabelList"/>
    <dgm:cxn modelId="{C25F9F19-42F6-4EEB-93F2-020563648C7A}" srcId="{AC3A8511-BB3F-4768-9A68-E98FAB78B5AD}" destId="{9E5BCF83-4758-4C73-9E33-94CD18DAD494}" srcOrd="2" destOrd="0" parTransId="{A82617DA-5633-4478-BA4F-33C83FDC51A6}" sibTransId="{77902CDC-4B74-4702-A9F4-2D33496522A3}"/>
    <dgm:cxn modelId="{E7BAE02F-5A7E-4E95-9AD0-40558CE50485}" srcId="{AC3A8511-BB3F-4768-9A68-E98FAB78B5AD}" destId="{6B5E3B1A-66E6-4EF6-B245-A86DDF560C2D}" srcOrd="4" destOrd="0" parTransId="{E1CD4035-F9F3-4C5D-A988-D0BDE81FC6D5}" sibTransId="{43E18429-1479-4B10-825E-96494F8F5076}"/>
    <dgm:cxn modelId="{C8AB4D84-0976-45E6-982A-7CD9AA619218}" type="presOf" srcId="{6B5E3B1A-66E6-4EF6-B245-A86DDF560C2D}" destId="{C20D0878-2A01-4D0E-A4F8-786608CD0B0C}" srcOrd="0" destOrd="0" presId="urn:microsoft.com/office/officeart/2018/2/layout/IconLabelList"/>
    <dgm:cxn modelId="{23333587-4478-4867-9576-E8B37B78B841}" type="presOf" srcId="{3DC8E288-E952-4D94-B48E-932802702BC2}" destId="{60D9E58E-4DB5-40D4-9775-29DBD3BDB0C4}" srcOrd="0" destOrd="0" presId="urn:microsoft.com/office/officeart/2018/2/layout/IconLabelList"/>
    <dgm:cxn modelId="{769ECE91-B93B-4837-9D3B-34CDF23DC8A5}" srcId="{AC3A8511-BB3F-4768-9A68-E98FAB78B5AD}" destId="{A9AE2F1C-FB19-4B6D-8BE7-A41805727970}" srcOrd="3" destOrd="0" parTransId="{FBCB53F0-1D74-4AA7-ADD9-6682D766CD1A}" sibTransId="{8EB9F218-438D-45E6-874A-8C70FF546DFB}"/>
    <dgm:cxn modelId="{6AA9D896-087E-4456-9479-3ACF1827E0B2}" srcId="{AC3A8511-BB3F-4768-9A68-E98FAB78B5AD}" destId="{96ABFF4E-136E-4235-93DA-9CBFFEF777BE}" srcOrd="0" destOrd="0" parTransId="{B451F9F3-205B-4A75-94D1-0200075D718E}" sibTransId="{DBF86E2D-C116-43DB-BE9F-94442C92761D}"/>
    <dgm:cxn modelId="{CFBB55C3-E3EC-4F00-986E-D6DCFB3742AD}" type="presOf" srcId="{A9AE2F1C-FB19-4B6D-8BE7-A41805727970}" destId="{D086307F-644D-46AE-829D-13EEA9980339}" srcOrd="0" destOrd="0" presId="urn:microsoft.com/office/officeart/2018/2/layout/IconLabelList"/>
    <dgm:cxn modelId="{BF33EECB-1E1E-4EAB-808F-DE81B4551201}" type="presOf" srcId="{96ABFF4E-136E-4235-93DA-9CBFFEF777BE}" destId="{0D82E6C4-F04B-45B7-ADF2-FF06BC8D38D5}" srcOrd="0" destOrd="0" presId="urn:microsoft.com/office/officeart/2018/2/layout/IconLabelList"/>
    <dgm:cxn modelId="{46D4A3FC-33E2-4923-AF15-062F93AAAB8F}" type="presOf" srcId="{AC3A8511-BB3F-4768-9A68-E98FAB78B5AD}" destId="{61866233-0F7B-4893-B236-7D6820C24588}" srcOrd="0" destOrd="0" presId="urn:microsoft.com/office/officeart/2018/2/layout/IconLabelList"/>
    <dgm:cxn modelId="{8CB3B6AB-3786-41FD-9555-494490378C25}" type="presParOf" srcId="{61866233-0F7B-4893-B236-7D6820C24588}" destId="{52CB8020-154E-4EC5-8C11-F12A761BFF6A}" srcOrd="0" destOrd="0" presId="urn:microsoft.com/office/officeart/2018/2/layout/IconLabelList"/>
    <dgm:cxn modelId="{7B1E45DB-6672-403C-BC71-75A20738FE37}" type="presParOf" srcId="{52CB8020-154E-4EC5-8C11-F12A761BFF6A}" destId="{55296A40-E0D3-4EF3-81B0-8CE6040A9AE0}" srcOrd="0" destOrd="0" presId="urn:microsoft.com/office/officeart/2018/2/layout/IconLabelList"/>
    <dgm:cxn modelId="{26C10A86-6E3F-43FB-A807-CDA38DBCC1A2}" type="presParOf" srcId="{52CB8020-154E-4EC5-8C11-F12A761BFF6A}" destId="{E2BE2C73-A6A1-47E2-968D-043E3238B3BE}" srcOrd="1" destOrd="0" presId="urn:microsoft.com/office/officeart/2018/2/layout/IconLabelList"/>
    <dgm:cxn modelId="{206ECB50-D035-4F22-91F3-7061F497F6B7}" type="presParOf" srcId="{52CB8020-154E-4EC5-8C11-F12A761BFF6A}" destId="{0D82E6C4-F04B-45B7-ADF2-FF06BC8D38D5}" srcOrd="2" destOrd="0" presId="urn:microsoft.com/office/officeart/2018/2/layout/IconLabelList"/>
    <dgm:cxn modelId="{6702B281-DE26-4129-B91F-16438597E555}" type="presParOf" srcId="{61866233-0F7B-4893-B236-7D6820C24588}" destId="{2C585F6F-58A2-4C01-B8F2-8D6699774CCE}" srcOrd="1" destOrd="0" presId="urn:microsoft.com/office/officeart/2018/2/layout/IconLabelList"/>
    <dgm:cxn modelId="{148FE917-E19B-4A30-9538-D2ED1479D877}" type="presParOf" srcId="{61866233-0F7B-4893-B236-7D6820C24588}" destId="{C4F5A014-D0EF-4E6B-9490-75F61640A0C5}" srcOrd="2" destOrd="0" presId="urn:microsoft.com/office/officeart/2018/2/layout/IconLabelList"/>
    <dgm:cxn modelId="{7D34CE3F-3B31-4126-800D-6822AA688E4A}" type="presParOf" srcId="{C4F5A014-D0EF-4E6B-9490-75F61640A0C5}" destId="{5A091E66-C9CB-4F71-817A-2DA1146952A7}" srcOrd="0" destOrd="0" presId="urn:microsoft.com/office/officeart/2018/2/layout/IconLabelList"/>
    <dgm:cxn modelId="{FDD81789-360F-443A-8D42-84160D354C06}" type="presParOf" srcId="{C4F5A014-D0EF-4E6B-9490-75F61640A0C5}" destId="{A18C701B-3006-47B4-A97F-89B2A181472E}" srcOrd="1" destOrd="0" presId="urn:microsoft.com/office/officeart/2018/2/layout/IconLabelList"/>
    <dgm:cxn modelId="{196B4BFF-7274-4869-A964-E625FD608C2B}" type="presParOf" srcId="{C4F5A014-D0EF-4E6B-9490-75F61640A0C5}" destId="{60D9E58E-4DB5-40D4-9775-29DBD3BDB0C4}" srcOrd="2" destOrd="0" presId="urn:microsoft.com/office/officeart/2018/2/layout/IconLabelList"/>
    <dgm:cxn modelId="{E3DAA87B-CBB4-43E8-9153-7F2556965AA9}" type="presParOf" srcId="{61866233-0F7B-4893-B236-7D6820C24588}" destId="{56762BE5-F96F-472D-9D7E-518E5A0CDE58}" srcOrd="3" destOrd="0" presId="urn:microsoft.com/office/officeart/2018/2/layout/IconLabelList"/>
    <dgm:cxn modelId="{01F2B8A6-7B5D-435E-A58B-0CBB690FAB35}" type="presParOf" srcId="{61866233-0F7B-4893-B236-7D6820C24588}" destId="{2A8515B9-07B3-4A8F-9D9E-230755825B66}" srcOrd="4" destOrd="0" presId="urn:microsoft.com/office/officeart/2018/2/layout/IconLabelList"/>
    <dgm:cxn modelId="{B843BF59-AA6B-49C2-A019-38AA0BCC9C88}" type="presParOf" srcId="{2A8515B9-07B3-4A8F-9D9E-230755825B66}" destId="{62C6A196-2F31-45A0-B242-F977AF66F5FC}" srcOrd="0" destOrd="0" presId="urn:microsoft.com/office/officeart/2018/2/layout/IconLabelList"/>
    <dgm:cxn modelId="{3C0D379C-0C2C-414E-8139-A9CA23427C4F}" type="presParOf" srcId="{2A8515B9-07B3-4A8F-9D9E-230755825B66}" destId="{9496DDF6-28AF-4EB0-9586-D9B87F48C5D4}" srcOrd="1" destOrd="0" presId="urn:microsoft.com/office/officeart/2018/2/layout/IconLabelList"/>
    <dgm:cxn modelId="{EA7B5DB7-723B-4D08-9F53-BB5F95B66F01}" type="presParOf" srcId="{2A8515B9-07B3-4A8F-9D9E-230755825B66}" destId="{C7D28101-7189-45A1-8FCA-C7FAE3393724}" srcOrd="2" destOrd="0" presId="urn:microsoft.com/office/officeart/2018/2/layout/IconLabelList"/>
    <dgm:cxn modelId="{38E7C66E-51E8-4F13-916F-604ED4306D13}" type="presParOf" srcId="{61866233-0F7B-4893-B236-7D6820C24588}" destId="{29B2FD35-EEA4-4AB6-90CD-1F494359C049}" srcOrd="5" destOrd="0" presId="urn:microsoft.com/office/officeart/2018/2/layout/IconLabelList"/>
    <dgm:cxn modelId="{1B140DD0-0501-4AC6-8DDE-67317247BEA9}" type="presParOf" srcId="{61866233-0F7B-4893-B236-7D6820C24588}" destId="{833815D5-3C0C-41AF-8086-54E34354A897}" srcOrd="6" destOrd="0" presId="urn:microsoft.com/office/officeart/2018/2/layout/IconLabelList"/>
    <dgm:cxn modelId="{B4B95071-35D2-49CE-9EE8-27739E919958}" type="presParOf" srcId="{833815D5-3C0C-41AF-8086-54E34354A897}" destId="{25272591-5341-4538-A858-426DF7D91411}" srcOrd="0" destOrd="0" presId="urn:microsoft.com/office/officeart/2018/2/layout/IconLabelList"/>
    <dgm:cxn modelId="{3F4B8CE5-342D-4652-91F6-4604968A9AC6}" type="presParOf" srcId="{833815D5-3C0C-41AF-8086-54E34354A897}" destId="{830BA81E-20A6-4F28-B675-586039F5D52B}" srcOrd="1" destOrd="0" presId="urn:microsoft.com/office/officeart/2018/2/layout/IconLabelList"/>
    <dgm:cxn modelId="{774E02E7-3F89-405F-8750-A7FE8CCED55C}" type="presParOf" srcId="{833815D5-3C0C-41AF-8086-54E34354A897}" destId="{D086307F-644D-46AE-829D-13EEA9980339}" srcOrd="2" destOrd="0" presId="urn:microsoft.com/office/officeart/2018/2/layout/IconLabelList"/>
    <dgm:cxn modelId="{EEFED468-7771-483C-8C3C-B46CB879C9FC}" type="presParOf" srcId="{61866233-0F7B-4893-B236-7D6820C24588}" destId="{3A4D2046-D131-4C2E-A670-1A818CCA89A5}" srcOrd="7" destOrd="0" presId="urn:microsoft.com/office/officeart/2018/2/layout/IconLabelList"/>
    <dgm:cxn modelId="{44F516A2-949B-4428-9021-9977B00A4834}" type="presParOf" srcId="{61866233-0F7B-4893-B236-7D6820C24588}" destId="{42A6751F-F067-4724-BAF2-0645575D6450}" srcOrd="8" destOrd="0" presId="urn:microsoft.com/office/officeart/2018/2/layout/IconLabelList"/>
    <dgm:cxn modelId="{E89D3825-EF9F-47D7-A98D-933FE1965FD5}" type="presParOf" srcId="{42A6751F-F067-4724-BAF2-0645575D6450}" destId="{EC059D0A-7114-44A2-BFBE-6E76D147999F}" srcOrd="0" destOrd="0" presId="urn:microsoft.com/office/officeart/2018/2/layout/IconLabelList"/>
    <dgm:cxn modelId="{917C5CB4-154B-463C-9BB5-C7BD17744738}" type="presParOf" srcId="{42A6751F-F067-4724-BAF2-0645575D6450}" destId="{F152E125-A429-46C6-AC69-2FAD76C03989}" srcOrd="1" destOrd="0" presId="urn:microsoft.com/office/officeart/2018/2/layout/IconLabelList"/>
    <dgm:cxn modelId="{9D76E92D-0B26-403A-90F8-0CA25EF11363}" type="presParOf" srcId="{42A6751F-F067-4724-BAF2-0645575D6450}" destId="{C20D0878-2A01-4D0E-A4F8-786608CD0B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F41365-B6C1-4DA6-89A7-EA664DD093F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8D4896C-55B2-4F61-BFA9-B6DBE2B864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Create documents </a:t>
          </a:r>
          <a:endParaRPr lang="en-US"/>
        </a:p>
      </dgm:t>
    </dgm:pt>
    <dgm:pt modelId="{B6D0AD84-0A7F-4969-8083-E445CD04570C}" type="parTrans" cxnId="{306BCBA8-7F3C-454F-9F43-347A706873C6}">
      <dgm:prSet/>
      <dgm:spPr/>
      <dgm:t>
        <a:bodyPr/>
        <a:lstStyle/>
        <a:p>
          <a:endParaRPr lang="en-US"/>
        </a:p>
      </dgm:t>
    </dgm:pt>
    <dgm:pt modelId="{8BA95288-628E-4F6F-9618-28A17AA56A4C}" type="sibTrans" cxnId="{306BCBA8-7F3C-454F-9F43-347A706873C6}">
      <dgm:prSet/>
      <dgm:spPr/>
      <dgm:t>
        <a:bodyPr/>
        <a:lstStyle/>
        <a:p>
          <a:endParaRPr lang="en-US"/>
        </a:p>
      </dgm:t>
    </dgm:pt>
    <dgm:pt modelId="{02CE06F6-C741-414C-855D-8B679D0BF9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Maintainan and update documents</a:t>
          </a:r>
          <a:endParaRPr lang="en-US"/>
        </a:p>
      </dgm:t>
    </dgm:pt>
    <dgm:pt modelId="{37387E84-A365-47EA-968E-BC35E11AEFE8}" type="parTrans" cxnId="{DAB85D98-8811-4124-9CAB-FC2BA7581C93}">
      <dgm:prSet/>
      <dgm:spPr/>
      <dgm:t>
        <a:bodyPr/>
        <a:lstStyle/>
        <a:p>
          <a:endParaRPr lang="en-US"/>
        </a:p>
      </dgm:t>
    </dgm:pt>
    <dgm:pt modelId="{3642CE92-18B7-47FA-9935-4F187EA4D556}" type="sibTrans" cxnId="{DAB85D98-8811-4124-9CAB-FC2BA7581C93}">
      <dgm:prSet/>
      <dgm:spPr/>
      <dgm:t>
        <a:bodyPr/>
        <a:lstStyle/>
        <a:p>
          <a:endParaRPr lang="en-US"/>
        </a:p>
      </dgm:t>
    </dgm:pt>
    <dgm:pt modelId="{832357AA-C7B2-4352-81D8-90C4108E998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Share, review and approve documents</a:t>
          </a:r>
          <a:endParaRPr lang="en-US"/>
        </a:p>
      </dgm:t>
    </dgm:pt>
    <dgm:pt modelId="{8FC6E00D-C7A8-459E-BEEB-0EA43112E5FA}" type="parTrans" cxnId="{89E6645B-C7A9-45E0-868A-5AA78C24E5C6}">
      <dgm:prSet/>
      <dgm:spPr/>
      <dgm:t>
        <a:bodyPr/>
        <a:lstStyle/>
        <a:p>
          <a:endParaRPr lang="en-US"/>
        </a:p>
      </dgm:t>
    </dgm:pt>
    <dgm:pt modelId="{1C86D586-E02E-44B9-AD13-D02B9982FD8A}" type="sibTrans" cxnId="{89E6645B-C7A9-45E0-868A-5AA78C24E5C6}">
      <dgm:prSet/>
      <dgm:spPr/>
      <dgm:t>
        <a:bodyPr/>
        <a:lstStyle/>
        <a:p>
          <a:endParaRPr lang="en-US"/>
        </a:p>
      </dgm:t>
    </dgm:pt>
    <dgm:pt modelId="{CE9AAE80-E8E9-444C-858F-9B65413EB06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/>
            <a:t>Save documentation</a:t>
          </a:r>
          <a:endParaRPr lang="en-US"/>
        </a:p>
      </dgm:t>
    </dgm:pt>
    <dgm:pt modelId="{E5C09DB2-FF1D-4E4E-9AF8-365A1E557BA4}" type="parTrans" cxnId="{65EDCB7D-CBB1-48F4-BB63-DD3236CDC3D4}">
      <dgm:prSet/>
      <dgm:spPr/>
      <dgm:t>
        <a:bodyPr/>
        <a:lstStyle/>
        <a:p>
          <a:endParaRPr lang="en-US"/>
        </a:p>
      </dgm:t>
    </dgm:pt>
    <dgm:pt modelId="{175B5C2E-0F7A-47BF-8EED-3F89BF7823D5}" type="sibTrans" cxnId="{65EDCB7D-CBB1-48F4-BB63-DD3236CDC3D4}">
      <dgm:prSet/>
      <dgm:spPr/>
      <dgm:t>
        <a:bodyPr/>
        <a:lstStyle/>
        <a:p>
          <a:endParaRPr lang="en-US"/>
        </a:p>
      </dgm:t>
    </dgm:pt>
    <dgm:pt modelId="{16E4DC75-9E10-4AB8-B9D5-E874F40B558D}" type="pres">
      <dgm:prSet presAssocID="{5AF41365-B6C1-4DA6-89A7-EA664DD093FC}" presName="root" presStyleCnt="0">
        <dgm:presLayoutVars>
          <dgm:dir/>
          <dgm:resizeHandles val="exact"/>
        </dgm:presLayoutVars>
      </dgm:prSet>
      <dgm:spPr/>
    </dgm:pt>
    <dgm:pt modelId="{FCB475AF-7BB4-4E6C-95FE-879F7EF92D7F}" type="pres">
      <dgm:prSet presAssocID="{B8D4896C-55B2-4F61-BFA9-B6DBE2B864EA}" presName="compNode" presStyleCnt="0"/>
      <dgm:spPr/>
    </dgm:pt>
    <dgm:pt modelId="{00F8E106-EC31-41FE-B072-164D3D9ABED9}" type="pres">
      <dgm:prSet presAssocID="{B8D4896C-55B2-4F61-BFA9-B6DBE2B864EA}" presName="iconBgRect" presStyleLbl="bgShp" presStyleIdx="0" presStyleCnt="4"/>
      <dgm:spPr/>
    </dgm:pt>
    <dgm:pt modelId="{64A3855A-DECD-4F65-8E3F-FA2CFEA18096}" type="pres">
      <dgm:prSet presAssocID="{B8D4896C-55B2-4F61-BFA9-B6DBE2B864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5E016C6-77BB-40D8-8783-314A8B565894}" type="pres">
      <dgm:prSet presAssocID="{B8D4896C-55B2-4F61-BFA9-B6DBE2B864EA}" presName="spaceRect" presStyleCnt="0"/>
      <dgm:spPr/>
    </dgm:pt>
    <dgm:pt modelId="{DFC452CB-1E68-4F73-8DBF-BA666ECF80A1}" type="pres">
      <dgm:prSet presAssocID="{B8D4896C-55B2-4F61-BFA9-B6DBE2B864EA}" presName="textRect" presStyleLbl="revTx" presStyleIdx="0" presStyleCnt="4">
        <dgm:presLayoutVars>
          <dgm:chMax val="1"/>
          <dgm:chPref val="1"/>
        </dgm:presLayoutVars>
      </dgm:prSet>
      <dgm:spPr/>
    </dgm:pt>
    <dgm:pt modelId="{E2B391DE-3289-4DF3-840C-AFAF994BE5D1}" type="pres">
      <dgm:prSet presAssocID="{8BA95288-628E-4F6F-9618-28A17AA56A4C}" presName="sibTrans" presStyleCnt="0"/>
      <dgm:spPr/>
    </dgm:pt>
    <dgm:pt modelId="{8CECFEC6-E08A-460A-AAD9-EABE36069719}" type="pres">
      <dgm:prSet presAssocID="{02CE06F6-C741-414C-855D-8B679D0BF9BC}" presName="compNode" presStyleCnt="0"/>
      <dgm:spPr/>
    </dgm:pt>
    <dgm:pt modelId="{CC1E9209-9FA3-4DF2-A39E-BF2D13A257F3}" type="pres">
      <dgm:prSet presAssocID="{02CE06F6-C741-414C-855D-8B679D0BF9BC}" presName="iconBgRect" presStyleLbl="bgShp" presStyleIdx="1" presStyleCnt="4"/>
      <dgm:spPr/>
    </dgm:pt>
    <dgm:pt modelId="{C737C08A-43B8-477C-A563-1A55663EC5F7}" type="pres">
      <dgm:prSet presAssocID="{02CE06F6-C741-414C-855D-8B679D0BF9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77528F-A15F-4296-A58A-2E58B21CD78B}" type="pres">
      <dgm:prSet presAssocID="{02CE06F6-C741-414C-855D-8B679D0BF9BC}" presName="spaceRect" presStyleCnt="0"/>
      <dgm:spPr/>
    </dgm:pt>
    <dgm:pt modelId="{8A8ECC67-7D7C-40F3-ACCC-6895197F7E0C}" type="pres">
      <dgm:prSet presAssocID="{02CE06F6-C741-414C-855D-8B679D0BF9BC}" presName="textRect" presStyleLbl="revTx" presStyleIdx="1" presStyleCnt="4">
        <dgm:presLayoutVars>
          <dgm:chMax val="1"/>
          <dgm:chPref val="1"/>
        </dgm:presLayoutVars>
      </dgm:prSet>
      <dgm:spPr/>
    </dgm:pt>
    <dgm:pt modelId="{7A4EEAB0-A22D-4EB5-9BE3-2DE659F5ECF8}" type="pres">
      <dgm:prSet presAssocID="{3642CE92-18B7-47FA-9935-4F187EA4D556}" presName="sibTrans" presStyleCnt="0"/>
      <dgm:spPr/>
    </dgm:pt>
    <dgm:pt modelId="{08CD18B9-C65B-41D3-B9CC-269366F4217B}" type="pres">
      <dgm:prSet presAssocID="{832357AA-C7B2-4352-81D8-90C4108E998E}" presName="compNode" presStyleCnt="0"/>
      <dgm:spPr/>
    </dgm:pt>
    <dgm:pt modelId="{9E5A7A9F-6105-4E31-B66D-E24D349E56A4}" type="pres">
      <dgm:prSet presAssocID="{832357AA-C7B2-4352-81D8-90C4108E998E}" presName="iconBgRect" presStyleLbl="bgShp" presStyleIdx="2" presStyleCnt="4"/>
      <dgm:spPr/>
    </dgm:pt>
    <dgm:pt modelId="{9966C678-98AB-4ABA-9EC7-2B07AF6BB5F1}" type="pres">
      <dgm:prSet presAssocID="{832357AA-C7B2-4352-81D8-90C4108E99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033B4BE1-7A4A-47F3-98BC-5C5B08549E92}" type="pres">
      <dgm:prSet presAssocID="{832357AA-C7B2-4352-81D8-90C4108E998E}" presName="spaceRect" presStyleCnt="0"/>
      <dgm:spPr/>
    </dgm:pt>
    <dgm:pt modelId="{8632234F-03AE-435D-B0F8-E5A98FB9D961}" type="pres">
      <dgm:prSet presAssocID="{832357AA-C7B2-4352-81D8-90C4108E998E}" presName="textRect" presStyleLbl="revTx" presStyleIdx="2" presStyleCnt="4">
        <dgm:presLayoutVars>
          <dgm:chMax val="1"/>
          <dgm:chPref val="1"/>
        </dgm:presLayoutVars>
      </dgm:prSet>
      <dgm:spPr/>
    </dgm:pt>
    <dgm:pt modelId="{B85E8AB9-9740-40D0-8788-0CDD38942F2F}" type="pres">
      <dgm:prSet presAssocID="{1C86D586-E02E-44B9-AD13-D02B9982FD8A}" presName="sibTrans" presStyleCnt="0"/>
      <dgm:spPr/>
    </dgm:pt>
    <dgm:pt modelId="{7F4DFCC6-DFA9-4142-A6FC-8D85048E62AA}" type="pres">
      <dgm:prSet presAssocID="{CE9AAE80-E8E9-444C-858F-9B65413EB060}" presName="compNode" presStyleCnt="0"/>
      <dgm:spPr/>
    </dgm:pt>
    <dgm:pt modelId="{93B52C46-6728-49A7-B46F-05703F2512E3}" type="pres">
      <dgm:prSet presAssocID="{CE9AAE80-E8E9-444C-858F-9B65413EB060}" presName="iconBgRect" presStyleLbl="bgShp" presStyleIdx="3" presStyleCnt="4"/>
      <dgm:spPr/>
    </dgm:pt>
    <dgm:pt modelId="{53CB9A71-30F6-49F8-AE1B-3036D4EFC17E}" type="pres">
      <dgm:prSet presAssocID="{CE9AAE80-E8E9-444C-858F-9B65413EB0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28853FC-463A-4437-9C97-4674B3509536}" type="pres">
      <dgm:prSet presAssocID="{CE9AAE80-E8E9-444C-858F-9B65413EB060}" presName="spaceRect" presStyleCnt="0"/>
      <dgm:spPr/>
    </dgm:pt>
    <dgm:pt modelId="{E7E3361A-13E0-453A-AB1B-D80911D56051}" type="pres">
      <dgm:prSet presAssocID="{CE9AAE80-E8E9-444C-858F-9B65413EB0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E6645B-C7A9-45E0-868A-5AA78C24E5C6}" srcId="{5AF41365-B6C1-4DA6-89A7-EA664DD093FC}" destId="{832357AA-C7B2-4352-81D8-90C4108E998E}" srcOrd="2" destOrd="0" parTransId="{8FC6E00D-C7A8-459E-BEEB-0EA43112E5FA}" sibTransId="{1C86D586-E02E-44B9-AD13-D02B9982FD8A}"/>
    <dgm:cxn modelId="{B848355F-3107-43F9-B3FB-501EFA9239D6}" type="presOf" srcId="{B8D4896C-55B2-4F61-BFA9-B6DBE2B864EA}" destId="{DFC452CB-1E68-4F73-8DBF-BA666ECF80A1}" srcOrd="0" destOrd="0" presId="urn:microsoft.com/office/officeart/2018/5/layout/IconCircleLabelList"/>
    <dgm:cxn modelId="{99FB2A58-E747-4881-BE22-BC8EF9D739C3}" type="presOf" srcId="{832357AA-C7B2-4352-81D8-90C4108E998E}" destId="{8632234F-03AE-435D-B0F8-E5A98FB9D961}" srcOrd="0" destOrd="0" presId="urn:microsoft.com/office/officeart/2018/5/layout/IconCircleLabelList"/>
    <dgm:cxn modelId="{65EDCB7D-CBB1-48F4-BB63-DD3236CDC3D4}" srcId="{5AF41365-B6C1-4DA6-89A7-EA664DD093FC}" destId="{CE9AAE80-E8E9-444C-858F-9B65413EB060}" srcOrd="3" destOrd="0" parTransId="{E5C09DB2-FF1D-4E4E-9AF8-365A1E557BA4}" sibTransId="{175B5C2E-0F7A-47BF-8EED-3F89BF7823D5}"/>
    <dgm:cxn modelId="{DAB85D98-8811-4124-9CAB-FC2BA7581C93}" srcId="{5AF41365-B6C1-4DA6-89A7-EA664DD093FC}" destId="{02CE06F6-C741-414C-855D-8B679D0BF9BC}" srcOrd="1" destOrd="0" parTransId="{37387E84-A365-47EA-968E-BC35E11AEFE8}" sibTransId="{3642CE92-18B7-47FA-9935-4F187EA4D556}"/>
    <dgm:cxn modelId="{306BCBA8-7F3C-454F-9F43-347A706873C6}" srcId="{5AF41365-B6C1-4DA6-89A7-EA664DD093FC}" destId="{B8D4896C-55B2-4F61-BFA9-B6DBE2B864EA}" srcOrd="0" destOrd="0" parTransId="{B6D0AD84-0A7F-4969-8083-E445CD04570C}" sibTransId="{8BA95288-628E-4F6F-9618-28A17AA56A4C}"/>
    <dgm:cxn modelId="{7F4387B5-B8CB-468C-8542-807C35501996}" type="presOf" srcId="{CE9AAE80-E8E9-444C-858F-9B65413EB060}" destId="{E7E3361A-13E0-453A-AB1B-D80911D56051}" srcOrd="0" destOrd="0" presId="urn:microsoft.com/office/officeart/2018/5/layout/IconCircleLabelList"/>
    <dgm:cxn modelId="{ACAE68C4-4071-450B-AB6C-F64A5597F80B}" type="presOf" srcId="{5AF41365-B6C1-4DA6-89A7-EA664DD093FC}" destId="{16E4DC75-9E10-4AB8-B9D5-E874F40B558D}" srcOrd="0" destOrd="0" presId="urn:microsoft.com/office/officeart/2018/5/layout/IconCircleLabelList"/>
    <dgm:cxn modelId="{A669CDF2-B3C4-457C-B791-81EE6D96A83A}" type="presOf" srcId="{02CE06F6-C741-414C-855D-8B679D0BF9BC}" destId="{8A8ECC67-7D7C-40F3-ACCC-6895197F7E0C}" srcOrd="0" destOrd="0" presId="urn:microsoft.com/office/officeart/2018/5/layout/IconCircleLabelList"/>
    <dgm:cxn modelId="{488558CC-980E-430E-BC03-403721301A93}" type="presParOf" srcId="{16E4DC75-9E10-4AB8-B9D5-E874F40B558D}" destId="{FCB475AF-7BB4-4E6C-95FE-879F7EF92D7F}" srcOrd="0" destOrd="0" presId="urn:microsoft.com/office/officeart/2018/5/layout/IconCircleLabelList"/>
    <dgm:cxn modelId="{9B3869F4-4DEC-423A-A53C-8E4227B243A1}" type="presParOf" srcId="{FCB475AF-7BB4-4E6C-95FE-879F7EF92D7F}" destId="{00F8E106-EC31-41FE-B072-164D3D9ABED9}" srcOrd="0" destOrd="0" presId="urn:microsoft.com/office/officeart/2018/5/layout/IconCircleLabelList"/>
    <dgm:cxn modelId="{2851B686-88EE-4B5D-BD24-73ABA5A928E1}" type="presParOf" srcId="{FCB475AF-7BB4-4E6C-95FE-879F7EF92D7F}" destId="{64A3855A-DECD-4F65-8E3F-FA2CFEA18096}" srcOrd="1" destOrd="0" presId="urn:microsoft.com/office/officeart/2018/5/layout/IconCircleLabelList"/>
    <dgm:cxn modelId="{962E130C-F338-408A-BCA0-594485BE7624}" type="presParOf" srcId="{FCB475AF-7BB4-4E6C-95FE-879F7EF92D7F}" destId="{E5E016C6-77BB-40D8-8783-314A8B565894}" srcOrd="2" destOrd="0" presId="urn:microsoft.com/office/officeart/2018/5/layout/IconCircleLabelList"/>
    <dgm:cxn modelId="{1321131E-565B-4040-BABC-90B94D959A8A}" type="presParOf" srcId="{FCB475AF-7BB4-4E6C-95FE-879F7EF92D7F}" destId="{DFC452CB-1E68-4F73-8DBF-BA666ECF80A1}" srcOrd="3" destOrd="0" presId="urn:microsoft.com/office/officeart/2018/5/layout/IconCircleLabelList"/>
    <dgm:cxn modelId="{8EDD6851-CACA-4B12-85E3-12FE1F724364}" type="presParOf" srcId="{16E4DC75-9E10-4AB8-B9D5-E874F40B558D}" destId="{E2B391DE-3289-4DF3-840C-AFAF994BE5D1}" srcOrd="1" destOrd="0" presId="urn:microsoft.com/office/officeart/2018/5/layout/IconCircleLabelList"/>
    <dgm:cxn modelId="{0BF87679-41A9-4C40-BC0B-D793092FE62F}" type="presParOf" srcId="{16E4DC75-9E10-4AB8-B9D5-E874F40B558D}" destId="{8CECFEC6-E08A-460A-AAD9-EABE36069719}" srcOrd="2" destOrd="0" presId="urn:microsoft.com/office/officeart/2018/5/layout/IconCircleLabelList"/>
    <dgm:cxn modelId="{B3601BC9-AE59-4370-97A9-B3026895F3E4}" type="presParOf" srcId="{8CECFEC6-E08A-460A-AAD9-EABE36069719}" destId="{CC1E9209-9FA3-4DF2-A39E-BF2D13A257F3}" srcOrd="0" destOrd="0" presId="urn:microsoft.com/office/officeart/2018/5/layout/IconCircleLabelList"/>
    <dgm:cxn modelId="{71FE2760-A92C-419F-B5BA-B5C3629129AF}" type="presParOf" srcId="{8CECFEC6-E08A-460A-AAD9-EABE36069719}" destId="{C737C08A-43B8-477C-A563-1A55663EC5F7}" srcOrd="1" destOrd="0" presId="urn:microsoft.com/office/officeart/2018/5/layout/IconCircleLabelList"/>
    <dgm:cxn modelId="{047EA423-903C-4D5E-B890-452F67882F12}" type="presParOf" srcId="{8CECFEC6-E08A-460A-AAD9-EABE36069719}" destId="{C077528F-A15F-4296-A58A-2E58B21CD78B}" srcOrd="2" destOrd="0" presId="urn:microsoft.com/office/officeart/2018/5/layout/IconCircleLabelList"/>
    <dgm:cxn modelId="{7CFFD68C-9B0C-48F8-A0AE-48E98D9A6801}" type="presParOf" srcId="{8CECFEC6-E08A-460A-AAD9-EABE36069719}" destId="{8A8ECC67-7D7C-40F3-ACCC-6895197F7E0C}" srcOrd="3" destOrd="0" presId="urn:microsoft.com/office/officeart/2018/5/layout/IconCircleLabelList"/>
    <dgm:cxn modelId="{77AAED30-DBBA-4E55-90D3-667B15691836}" type="presParOf" srcId="{16E4DC75-9E10-4AB8-B9D5-E874F40B558D}" destId="{7A4EEAB0-A22D-4EB5-9BE3-2DE659F5ECF8}" srcOrd="3" destOrd="0" presId="urn:microsoft.com/office/officeart/2018/5/layout/IconCircleLabelList"/>
    <dgm:cxn modelId="{A1A8D61C-55C7-4649-B817-9695C32614A3}" type="presParOf" srcId="{16E4DC75-9E10-4AB8-B9D5-E874F40B558D}" destId="{08CD18B9-C65B-41D3-B9CC-269366F4217B}" srcOrd="4" destOrd="0" presId="urn:microsoft.com/office/officeart/2018/5/layout/IconCircleLabelList"/>
    <dgm:cxn modelId="{509B310A-FDEB-4BE0-A6F5-4F4E2A816350}" type="presParOf" srcId="{08CD18B9-C65B-41D3-B9CC-269366F4217B}" destId="{9E5A7A9F-6105-4E31-B66D-E24D349E56A4}" srcOrd="0" destOrd="0" presId="urn:microsoft.com/office/officeart/2018/5/layout/IconCircleLabelList"/>
    <dgm:cxn modelId="{5AB1E9B7-60E1-4177-9BB1-6798856072D8}" type="presParOf" srcId="{08CD18B9-C65B-41D3-B9CC-269366F4217B}" destId="{9966C678-98AB-4ABA-9EC7-2B07AF6BB5F1}" srcOrd="1" destOrd="0" presId="urn:microsoft.com/office/officeart/2018/5/layout/IconCircleLabelList"/>
    <dgm:cxn modelId="{172D51C0-9EB8-4F01-BCF8-09E2D1F6C599}" type="presParOf" srcId="{08CD18B9-C65B-41D3-B9CC-269366F4217B}" destId="{033B4BE1-7A4A-47F3-98BC-5C5B08549E92}" srcOrd="2" destOrd="0" presId="urn:microsoft.com/office/officeart/2018/5/layout/IconCircleLabelList"/>
    <dgm:cxn modelId="{6E150624-E202-4491-9014-4E1C2FF52608}" type="presParOf" srcId="{08CD18B9-C65B-41D3-B9CC-269366F4217B}" destId="{8632234F-03AE-435D-B0F8-E5A98FB9D961}" srcOrd="3" destOrd="0" presId="urn:microsoft.com/office/officeart/2018/5/layout/IconCircleLabelList"/>
    <dgm:cxn modelId="{466D2B31-A75E-4756-B5AC-106A359297C9}" type="presParOf" srcId="{16E4DC75-9E10-4AB8-B9D5-E874F40B558D}" destId="{B85E8AB9-9740-40D0-8788-0CDD38942F2F}" srcOrd="5" destOrd="0" presId="urn:microsoft.com/office/officeart/2018/5/layout/IconCircleLabelList"/>
    <dgm:cxn modelId="{D08DC53D-53DA-4D13-B102-F33CBF06FF99}" type="presParOf" srcId="{16E4DC75-9E10-4AB8-B9D5-E874F40B558D}" destId="{7F4DFCC6-DFA9-4142-A6FC-8D85048E62AA}" srcOrd="6" destOrd="0" presId="urn:microsoft.com/office/officeart/2018/5/layout/IconCircleLabelList"/>
    <dgm:cxn modelId="{FA262FF8-3435-4E67-BFAB-848C5BA265D7}" type="presParOf" srcId="{7F4DFCC6-DFA9-4142-A6FC-8D85048E62AA}" destId="{93B52C46-6728-49A7-B46F-05703F2512E3}" srcOrd="0" destOrd="0" presId="urn:microsoft.com/office/officeart/2018/5/layout/IconCircleLabelList"/>
    <dgm:cxn modelId="{0B2AEADF-0B61-4C0B-AD68-4D5EDD1DB032}" type="presParOf" srcId="{7F4DFCC6-DFA9-4142-A6FC-8D85048E62AA}" destId="{53CB9A71-30F6-49F8-AE1B-3036D4EFC17E}" srcOrd="1" destOrd="0" presId="urn:microsoft.com/office/officeart/2018/5/layout/IconCircleLabelList"/>
    <dgm:cxn modelId="{E07E1ACF-087F-445A-B027-ABE36E31FEE8}" type="presParOf" srcId="{7F4DFCC6-DFA9-4142-A6FC-8D85048E62AA}" destId="{928853FC-463A-4437-9C97-4674B3509536}" srcOrd="2" destOrd="0" presId="urn:microsoft.com/office/officeart/2018/5/layout/IconCircleLabelList"/>
    <dgm:cxn modelId="{16427E39-34BC-43F7-BD0E-CE6F4A7F9BDA}" type="presParOf" srcId="{7F4DFCC6-DFA9-4142-A6FC-8D85048E62AA}" destId="{E7E3361A-13E0-453A-AB1B-D80911D5605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27B69-E489-4D8A-A58D-E8736540CF2F}">
      <dsp:nvSpPr>
        <dsp:cNvPr id="0" name=""/>
        <dsp:cNvSpPr/>
      </dsp:nvSpPr>
      <dsp:spPr>
        <a:xfrm>
          <a:off x="718957" y="698485"/>
          <a:ext cx="764859" cy="764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ADB37-A67B-4346-8A5D-DAAD6D13C9C8}">
      <dsp:nvSpPr>
        <dsp:cNvPr id="0" name=""/>
        <dsp:cNvSpPr/>
      </dsp:nvSpPr>
      <dsp:spPr>
        <a:xfrm>
          <a:off x="8730" y="1555568"/>
          <a:ext cx="2185312" cy="460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Introduction</a:t>
          </a:r>
        </a:p>
      </dsp:txBody>
      <dsp:txXfrm>
        <a:off x="8730" y="1555568"/>
        <a:ext cx="2185312" cy="460964"/>
      </dsp:txXfrm>
    </dsp:sp>
    <dsp:sp modelId="{39206AD6-6A36-468E-B52E-8D38C5E5B2E5}">
      <dsp:nvSpPr>
        <dsp:cNvPr id="0" name=""/>
        <dsp:cNvSpPr/>
      </dsp:nvSpPr>
      <dsp:spPr>
        <a:xfrm>
          <a:off x="8730" y="2059427"/>
          <a:ext cx="2185312" cy="78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82131-8B93-4289-B1F1-62DE15A853DD}">
      <dsp:nvSpPr>
        <dsp:cNvPr id="0" name=""/>
        <dsp:cNvSpPr/>
      </dsp:nvSpPr>
      <dsp:spPr>
        <a:xfrm>
          <a:off x="3286699" y="698485"/>
          <a:ext cx="764859" cy="764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CEDB7-81B1-482D-9F77-70B516A4AE2F}">
      <dsp:nvSpPr>
        <dsp:cNvPr id="0" name=""/>
        <dsp:cNvSpPr/>
      </dsp:nvSpPr>
      <dsp:spPr>
        <a:xfrm>
          <a:off x="2576472" y="1555568"/>
          <a:ext cx="2185312" cy="460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Organization part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b="0" kern="1200"/>
        </a:p>
      </dsp:txBody>
      <dsp:txXfrm>
        <a:off x="2576472" y="1555568"/>
        <a:ext cx="2185312" cy="460964"/>
      </dsp:txXfrm>
    </dsp:sp>
    <dsp:sp modelId="{91241CAA-EB12-482D-9F25-F04FB6EF26E5}">
      <dsp:nvSpPr>
        <dsp:cNvPr id="0" name=""/>
        <dsp:cNvSpPr/>
      </dsp:nvSpPr>
      <dsp:spPr>
        <a:xfrm>
          <a:off x="2576472" y="2059427"/>
          <a:ext cx="2185312" cy="78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C2B0B-7F29-4D19-8CFB-027FE7E4F316}">
      <dsp:nvSpPr>
        <dsp:cNvPr id="0" name=""/>
        <dsp:cNvSpPr/>
      </dsp:nvSpPr>
      <dsp:spPr>
        <a:xfrm>
          <a:off x="5854441" y="698485"/>
          <a:ext cx="764859" cy="764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77925-5872-4C9A-B739-761A5864B21D}">
      <dsp:nvSpPr>
        <dsp:cNvPr id="0" name=""/>
        <dsp:cNvSpPr/>
      </dsp:nvSpPr>
      <dsp:spPr>
        <a:xfrm>
          <a:off x="5144214" y="1555568"/>
          <a:ext cx="2185312" cy="460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Documentation part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/>
        </a:p>
      </dsp:txBody>
      <dsp:txXfrm>
        <a:off x="5144214" y="1555568"/>
        <a:ext cx="2185312" cy="460964"/>
      </dsp:txXfrm>
    </dsp:sp>
    <dsp:sp modelId="{28F90B0A-8AA3-4DB8-B623-7DBD639E9350}">
      <dsp:nvSpPr>
        <dsp:cNvPr id="0" name=""/>
        <dsp:cNvSpPr/>
      </dsp:nvSpPr>
      <dsp:spPr>
        <a:xfrm>
          <a:off x="5144214" y="2059427"/>
          <a:ext cx="2185312" cy="78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E3AEE-C96A-4F88-8696-96960C57CCC6}">
      <dsp:nvSpPr>
        <dsp:cNvPr id="0" name=""/>
        <dsp:cNvSpPr/>
      </dsp:nvSpPr>
      <dsp:spPr>
        <a:xfrm>
          <a:off x="8422183" y="698485"/>
          <a:ext cx="764859" cy="7648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7A4DD-59A6-4DB0-A00A-E3CCF0028CF8}">
      <dsp:nvSpPr>
        <dsp:cNvPr id="0" name=""/>
        <dsp:cNvSpPr/>
      </dsp:nvSpPr>
      <dsp:spPr>
        <a:xfrm>
          <a:off x="7711957" y="1555568"/>
          <a:ext cx="2185312" cy="460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Technical design parts</a:t>
          </a:r>
        </a:p>
      </dsp:txBody>
      <dsp:txXfrm>
        <a:off x="7711957" y="1555568"/>
        <a:ext cx="2185312" cy="460964"/>
      </dsp:txXfrm>
    </dsp:sp>
    <dsp:sp modelId="{E9CF1734-ECB7-4BC1-8081-92D9D77130EF}">
      <dsp:nvSpPr>
        <dsp:cNvPr id="0" name=""/>
        <dsp:cNvSpPr/>
      </dsp:nvSpPr>
      <dsp:spPr>
        <a:xfrm>
          <a:off x="7711957" y="2059427"/>
          <a:ext cx="2185312" cy="783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Mechanical design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Electronical design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Hardware design (Electronics)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Software design </a:t>
          </a:r>
        </a:p>
      </dsp:txBody>
      <dsp:txXfrm>
        <a:off x="7711957" y="2059427"/>
        <a:ext cx="2185312" cy="783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96A40-E0D3-4EF3-81B0-8CE6040A9AE0}">
      <dsp:nvSpPr>
        <dsp:cNvPr id="0" name=""/>
        <dsp:cNvSpPr/>
      </dsp:nvSpPr>
      <dsp:spPr>
        <a:xfrm>
          <a:off x="480948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2E6C4-F04B-45B7-ADF2-FF06BC8D38D5}">
      <dsp:nvSpPr>
        <dsp:cNvPr id="0" name=""/>
        <dsp:cNvSpPr/>
      </dsp:nvSpPr>
      <dsp:spPr>
        <a:xfrm>
          <a:off x="3351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/>
            <a:t>Project Goals</a:t>
          </a:r>
          <a:endParaRPr lang="en-US" sz="2400" kern="1200"/>
        </a:p>
      </dsp:txBody>
      <dsp:txXfrm>
        <a:off x="3351" y="1944598"/>
        <a:ext cx="1736718" cy="694687"/>
      </dsp:txXfrm>
    </dsp:sp>
    <dsp:sp modelId="{5A091E66-C9CB-4F71-817A-2DA1146952A7}">
      <dsp:nvSpPr>
        <dsp:cNvPr id="0" name=""/>
        <dsp:cNvSpPr/>
      </dsp:nvSpPr>
      <dsp:spPr>
        <a:xfrm>
          <a:off x="2521593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9E58E-4DB5-40D4-9775-29DBD3BDB0C4}">
      <dsp:nvSpPr>
        <dsp:cNvPr id="0" name=""/>
        <dsp:cNvSpPr/>
      </dsp:nvSpPr>
      <dsp:spPr>
        <a:xfrm>
          <a:off x="2043995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/>
            <a:t>Objectives</a:t>
          </a:r>
          <a:endParaRPr lang="en-US" sz="2400" kern="1200"/>
        </a:p>
      </dsp:txBody>
      <dsp:txXfrm>
        <a:off x="2043995" y="1944598"/>
        <a:ext cx="1736718" cy="694687"/>
      </dsp:txXfrm>
    </dsp:sp>
    <dsp:sp modelId="{62C6A196-2F31-45A0-B242-F977AF66F5FC}">
      <dsp:nvSpPr>
        <dsp:cNvPr id="0" name=""/>
        <dsp:cNvSpPr/>
      </dsp:nvSpPr>
      <dsp:spPr>
        <a:xfrm>
          <a:off x="4562237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28101-7189-45A1-8FCA-C7FAE3393724}">
      <dsp:nvSpPr>
        <dsp:cNvPr id="0" name=""/>
        <dsp:cNvSpPr/>
      </dsp:nvSpPr>
      <dsp:spPr>
        <a:xfrm>
          <a:off x="4084640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/>
            <a:t>Organization of work</a:t>
          </a:r>
          <a:endParaRPr lang="en-US" sz="2400" kern="1200"/>
        </a:p>
      </dsp:txBody>
      <dsp:txXfrm>
        <a:off x="4084640" y="1944598"/>
        <a:ext cx="1736718" cy="694687"/>
      </dsp:txXfrm>
    </dsp:sp>
    <dsp:sp modelId="{25272591-5341-4538-A858-426DF7D91411}">
      <dsp:nvSpPr>
        <dsp:cNvPr id="0" name=""/>
        <dsp:cNvSpPr/>
      </dsp:nvSpPr>
      <dsp:spPr>
        <a:xfrm>
          <a:off x="6602882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6307F-644D-46AE-829D-13EEA9980339}">
      <dsp:nvSpPr>
        <dsp:cNvPr id="0" name=""/>
        <dsp:cNvSpPr/>
      </dsp:nvSpPr>
      <dsp:spPr>
        <a:xfrm>
          <a:off x="6125284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/>
            <a:t>Risks </a:t>
          </a:r>
          <a:endParaRPr lang="en-US" sz="2400" kern="1200"/>
        </a:p>
      </dsp:txBody>
      <dsp:txXfrm>
        <a:off x="6125284" y="1944598"/>
        <a:ext cx="1736718" cy="694687"/>
      </dsp:txXfrm>
    </dsp:sp>
    <dsp:sp modelId="{EC059D0A-7114-44A2-BFBE-6E76D147999F}">
      <dsp:nvSpPr>
        <dsp:cNvPr id="0" name=""/>
        <dsp:cNvSpPr/>
      </dsp:nvSpPr>
      <dsp:spPr>
        <a:xfrm>
          <a:off x="8643526" y="902427"/>
          <a:ext cx="781523" cy="781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D0878-2A01-4D0E-A4F8-786608CD0B0C}">
      <dsp:nvSpPr>
        <dsp:cNvPr id="0" name=""/>
        <dsp:cNvSpPr/>
      </dsp:nvSpPr>
      <dsp:spPr>
        <a:xfrm>
          <a:off x="8165929" y="1944598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/>
            <a:t>Resources</a:t>
          </a:r>
          <a:endParaRPr lang="en-US" sz="2400" kern="1200"/>
        </a:p>
      </dsp:txBody>
      <dsp:txXfrm>
        <a:off x="8165929" y="1944598"/>
        <a:ext cx="1736718" cy="694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8E106-EC31-41FE-B072-164D3D9ABED9}">
      <dsp:nvSpPr>
        <dsp:cNvPr id="0" name=""/>
        <dsp:cNvSpPr/>
      </dsp:nvSpPr>
      <dsp:spPr>
        <a:xfrm>
          <a:off x="707775" y="589532"/>
          <a:ext cx="1252520" cy="12525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3855A-DECD-4F65-8E3F-FA2CFEA18096}">
      <dsp:nvSpPr>
        <dsp:cNvPr id="0" name=""/>
        <dsp:cNvSpPr/>
      </dsp:nvSpPr>
      <dsp:spPr>
        <a:xfrm>
          <a:off x="974706" y="856462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52CB-1E68-4F73-8DBF-BA666ECF80A1}">
      <dsp:nvSpPr>
        <dsp:cNvPr id="0" name=""/>
        <dsp:cNvSpPr/>
      </dsp:nvSpPr>
      <dsp:spPr>
        <a:xfrm>
          <a:off x="307380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/>
            <a:t>Create documents </a:t>
          </a:r>
          <a:endParaRPr lang="en-US" sz="1700" kern="1200"/>
        </a:p>
      </dsp:txBody>
      <dsp:txXfrm>
        <a:off x="307380" y="2232181"/>
        <a:ext cx="2053312" cy="720000"/>
      </dsp:txXfrm>
    </dsp:sp>
    <dsp:sp modelId="{CC1E9209-9FA3-4DF2-A39E-BF2D13A257F3}">
      <dsp:nvSpPr>
        <dsp:cNvPr id="0" name=""/>
        <dsp:cNvSpPr/>
      </dsp:nvSpPr>
      <dsp:spPr>
        <a:xfrm>
          <a:off x="3120418" y="589532"/>
          <a:ext cx="1252520" cy="12525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7C08A-43B8-477C-A563-1A55663EC5F7}">
      <dsp:nvSpPr>
        <dsp:cNvPr id="0" name=""/>
        <dsp:cNvSpPr/>
      </dsp:nvSpPr>
      <dsp:spPr>
        <a:xfrm>
          <a:off x="3387348" y="856462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ECC67-7D7C-40F3-ACCC-6895197F7E0C}">
      <dsp:nvSpPr>
        <dsp:cNvPr id="0" name=""/>
        <dsp:cNvSpPr/>
      </dsp:nvSpPr>
      <dsp:spPr>
        <a:xfrm>
          <a:off x="2720022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/>
            <a:t>Maintainan and update documents</a:t>
          </a:r>
          <a:endParaRPr lang="en-US" sz="1700" kern="1200"/>
        </a:p>
      </dsp:txBody>
      <dsp:txXfrm>
        <a:off x="2720022" y="2232181"/>
        <a:ext cx="2053312" cy="720000"/>
      </dsp:txXfrm>
    </dsp:sp>
    <dsp:sp modelId="{9E5A7A9F-6105-4E31-B66D-E24D349E56A4}">
      <dsp:nvSpPr>
        <dsp:cNvPr id="0" name=""/>
        <dsp:cNvSpPr/>
      </dsp:nvSpPr>
      <dsp:spPr>
        <a:xfrm>
          <a:off x="5533060" y="589532"/>
          <a:ext cx="1252520" cy="12525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6C678-98AB-4ABA-9EC7-2B07AF6BB5F1}">
      <dsp:nvSpPr>
        <dsp:cNvPr id="0" name=""/>
        <dsp:cNvSpPr/>
      </dsp:nvSpPr>
      <dsp:spPr>
        <a:xfrm>
          <a:off x="5799990" y="856462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2234F-03AE-435D-B0F8-E5A98FB9D961}">
      <dsp:nvSpPr>
        <dsp:cNvPr id="0" name=""/>
        <dsp:cNvSpPr/>
      </dsp:nvSpPr>
      <dsp:spPr>
        <a:xfrm>
          <a:off x="5132664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/>
            <a:t>Share, review and approve documents</a:t>
          </a:r>
          <a:endParaRPr lang="en-US" sz="1700" kern="1200"/>
        </a:p>
      </dsp:txBody>
      <dsp:txXfrm>
        <a:off x="5132664" y="2232181"/>
        <a:ext cx="2053312" cy="720000"/>
      </dsp:txXfrm>
    </dsp:sp>
    <dsp:sp modelId="{93B52C46-6728-49A7-B46F-05703F2512E3}">
      <dsp:nvSpPr>
        <dsp:cNvPr id="0" name=""/>
        <dsp:cNvSpPr/>
      </dsp:nvSpPr>
      <dsp:spPr>
        <a:xfrm>
          <a:off x="7945702" y="589532"/>
          <a:ext cx="1252520" cy="12525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B9A71-30F6-49F8-AE1B-3036D4EFC17E}">
      <dsp:nvSpPr>
        <dsp:cNvPr id="0" name=""/>
        <dsp:cNvSpPr/>
      </dsp:nvSpPr>
      <dsp:spPr>
        <a:xfrm>
          <a:off x="8212633" y="856462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3361A-13E0-453A-AB1B-D80911D56051}">
      <dsp:nvSpPr>
        <dsp:cNvPr id="0" name=""/>
        <dsp:cNvSpPr/>
      </dsp:nvSpPr>
      <dsp:spPr>
        <a:xfrm>
          <a:off x="7545306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700" kern="1200"/>
            <a:t>Save documentation</a:t>
          </a:r>
          <a:endParaRPr lang="en-US" sz="1700" kern="1200"/>
        </a:p>
      </dsp:txBody>
      <dsp:txXfrm>
        <a:off x="7545306" y="2232181"/>
        <a:ext cx="20533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67DD26-8AB3-402D-B004-B6CBA4F7F9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5DB0D-0659-4E88-8C6A-EB1D066173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76794-A5A6-4D88-804A-116C32EA1118}" type="datetimeFigureOut">
              <a:rPr lang="de-DE" smtClean="0"/>
              <a:t>31.05.2022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00E58-F779-4C37-8307-E8D4125B0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AFAA2-81B7-465B-8C17-04EF20BFB2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4B000-F98E-453D-A639-9066ABFB001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883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0AA4A-C1CB-3943-94DD-3A5FD54078B8}" type="datetimeFigureOut">
              <a:rPr lang="ru-UA" smtClean="0"/>
              <a:t>05/31/2022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603D-B93B-2C45-965D-363EEBCE9CD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375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9603D-B93B-2C45-965D-363EEBCE9CD4}" type="slidenum">
              <a:rPr lang="ru-UA" smtClean="0"/>
              <a:t>13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6078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9D5AFE-B8C0-44E2-B6BF-F7319923E0AD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137C2-D8E3-4E26-B625-1761186B9754}"/>
              </a:ext>
            </a:extLst>
          </p:cNvPr>
          <p:cNvSpPr/>
          <p:nvPr userDrawn="1"/>
        </p:nvSpPr>
        <p:spPr>
          <a:xfrm>
            <a:off x="9199934" y="155423"/>
            <a:ext cx="2801566" cy="667054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522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2E1-DCA7-4C63-B435-CEC9850B3D58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2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D12D-E120-407D-AF66-AD0FEEC04EF2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47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6DA3-99F9-4C7B-8E6C-B3B40CFDD469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521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0783-0F86-4F05-A01C-6F139A2F0CC1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99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EB7F-F5F2-47D5-85E2-1535A963854C}" type="datetime1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66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1191-FD5E-4BB1-8556-C0652E7FEF7A}" type="datetime1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9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FB9E-C989-475D-82CF-37DDB87528B4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75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499FD-3E67-46D7-8076-78B5C829252E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7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69CD-661A-4A29-BD2A-16B488CC0044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71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5DCD-8823-4142-88F8-70D76AEFC1AD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B9F5-2507-4237-8159-EA30218C1854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2AC8-E68A-4002-B5DC-15B8F9B01337}" type="datetime1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3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5A59B-2DD2-4338-B3D4-5FE055CA7E5A}" type="datetime1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7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0533D-8E03-449D-A3F5-F049DB33F17C}" type="datetime1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0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4CAC-3452-4FB1-85BD-C04B65A785B0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0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071E-066E-4944-87A0-AD844110CA82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9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778F-FEEB-44CE-AA1B-6AA756BAFCCC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CEA841-B968-4C46-B69E-9B0F78A16789}"/>
              </a:ext>
            </a:extLst>
          </p:cNvPr>
          <p:cNvSpPr/>
          <p:nvPr userDrawn="1"/>
        </p:nvSpPr>
        <p:spPr>
          <a:xfrm>
            <a:off x="8472857" y="155423"/>
            <a:ext cx="2801566" cy="667054"/>
          </a:xfrm>
          <a:prstGeom prst="rect">
            <a:avLst/>
          </a:pr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9453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arolis1115/ACEcar" TargetMode="External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53E80E-9688-DE4F-9E6C-B0439088E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/>
              <a:t>Final presentation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D0E684-F33B-4844-89B7-3F6C38B98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r>
              <a:rPr lang="en-US"/>
              <a:t>ACE car team presents</a:t>
            </a:r>
          </a:p>
          <a:p>
            <a:endParaRPr lang="ru-UA"/>
          </a:p>
        </p:txBody>
      </p:sp>
      <p:pic>
        <p:nvPicPr>
          <p:cNvPr id="1026" name="Picture 2" descr="Text&#10;&#10;Description automatically generated">
            <a:extLst>
              <a:ext uri="{FF2B5EF4-FFF2-40B4-BE49-F238E27FC236}">
                <a16:creationId xmlns:a16="http://schemas.microsoft.com/office/drawing/2014/main" id="{5BAE6C29-2CE1-413A-A38D-F134BB2E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2140" y="1616038"/>
            <a:ext cx="3685918" cy="200198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7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0BC1-B621-4954-A7A9-70FCA003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605" y="0"/>
            <a:ext cx="9905998" cy="1478570"/>
          </a:xfrm>
        </p:spPr>
        <p:txBody>
          <a:bodyPr/>
          <a:lstStyle/>
          <a:p>
            <a:r>
              <a:rPr lang="en-US"/>
              <a:t>Electrical design</a:t>
            </a:r>
            <a:endParaRPr lang="LID4096"/>
          </a:p>
        </p:txBody>
      </p:sp>
      <p:pic>
        <p:nvPicPr>
          <p:cNvPr id="6" name="Content Placeholder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03C534A-01E6-47FF-8100-A8FD24221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590" y="1007694"/>
            <a:ext cx="9738536" cy="54844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C162A-145F-44ED-99FE-3D0EC23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9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249D-CBA5-90A6-02A0-B4BC3844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29684"/>
            <a:ext cx="9905998" cy="1478570"/>
          </a:xfrm>
        </p:spPr>
        <p:txBody>
          <a:bodyPr/>
          <a:lstStyle/>
          <a:p>
            <a:r>
              <a:rPr lang="nl-NL"/>
              <a:t>Schematics</a:t>
            </a:r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0F559F82-F349-1B5E-B588-3FC37ED25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933416"/>
            <a:ext cx="9831388" cy="569010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5A30EF-4575-D90B-9C23-3D81069F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ED696-EA93-2E48-DCFE-A8B12AFC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nl-NL"/>
              <a:t>Printed Circuit board model</a:t>
            </a:r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B8553E99-4BFC-E8E1-C329-27C81816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" y="1274892"/>
            <a:ext cx="6104167" cy="4344703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45D105-FF52-B6EF-445E-2562A05C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Afbeelding 6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F26A300A-E878-BB45-35D6-53BFFD78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838" y="1274892"/>
            <a:ext cx="5954499" cy="43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0" name="Rectangle 59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54F18-25CC-4B77-856F-31283D29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F84078F-4634-499D-94AE-64B6EE129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04985" y="0"/>
            <a:ext cx="6087014" cy="3444872"/>
          </a:xfrm>
          <a:prstGeom prst="rect">
            <a:avLst/>
          </a:prstGeom>
        </p:spPr>
      </p:pic>
      <p:pic>
        <p:nvPicPr>
          <p:cNvPr id="6" name="Content Placeholder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182EED9-38C2-4D6A-AFE2-D40C6B0970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775" r="22179"/>
          <a:stretch/>
        </p:blipFill>
        <p:spPr>
          <a:xfrm>
            <a:off x="0" y="-1"/>
            <a:ext cx="6101597" cy="6875457"/>
          </a:xfrm>
          <a:prstGeom prst="rect">
            <a:avLst/>
          </a:prstGeom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304B043-1296-49E0-8411-3EFA38C92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193" y="3446461"/>
            <a:ext cx="6071211" cy="3417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38D72-1B7C-456E-8114-9CC8CF138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280" y="2066925"/>
            <a:ext cx="4598985" cy="1478570"/>
          </a:xfrm>
        </p:spPr>
        <p:txBody>
          <a:bodyPr>
            <a:normAutofit/>
          </a:bodyPr>
          <a:lstStyle/>
          <a:p>
            <a:r>
              <a:rPr lang="en-US"/>
              <a:t>Making of the prototype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604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0" name="Rectangle 7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Drive demo">
            <a:hlinkClick r:id="" action="ppaction://media"/>
            <a:extLst>
              <a:ext uri="{FF2B5EF4-FFF2-40B4-BE49-F238E27FC236}">
                <a16:creationId xmlns:a16="http://schemas.microsoft.com/office/drawing/2014/main" id="{D24D7231-052F-41C4-80CC-61F9BC42C9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2944" y="19050"/>
            <a:ext cx="4639056" cy="6819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0976-1E45-420E-B099-FC522223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6" name="Content Placeholder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789FEF9-A889-413C-8AE1-3D5D83CF5A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75" r="8964"/>
          <a:stretch/>
        </p:blipFill>
        <p:spPr>
          <a:xfrm rot="10800000">
            <a:off x="13547" y="8031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6CDC4-404E-4F89-A7FB-9F8C7CA5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535" y="-57757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Prototype First demo</a:t>
            </a:r>
            <a:endParaRPr lang="LID4096" sz="3200"/>
          </a:p>
        </p:txBody>
      </p:sp>
    </p:spTree>
    <p:extLst>
      <p:ext uri="{BB962C8B-B14F-4D97-AF65-F5344CB8AC3E}">
        <p14:creationId xmlns:p14="http://schemas.microsoft.com/office/powerpoint/2010/main" val="143418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F4DDB-5365-F87B-82C2-565B7653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Software Design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801880-42B6-DB48-47E0-485E5BBD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17537863-EA75-8CEE-A649-6F0844B7E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NL">
                <a:ea typeface="+mn-lt"/>
                <a:cs typeface="+mn-lt"/>
              </a:rPr>
              <a:t>Python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/>
              <a:t>Numpy library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/>
              <a:t>Cv2 library</a:t>
            </a:r>
          </a:p>
          <a:p>
            <a:r>
              <a:rPr lang="nl-NL"/>
              <a:t>Visual Studio Code</a:t>
            </a:r>
          </a:p>
          <a:p>
            <a:r>
              <a:rPr lang="nl-NL"/>
              <a:t>OpenCV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/>
              <a:t>Finding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/>
              <a:t>Warping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/>
              <a:t>Finding curve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/>
              <a:t>Optimization</a:t>
            </a:r>
          </a:p>
          <a:p>
            <a:endParaRPr lang="nl-NL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E983774-8A4E-4244-4789-DD972D28B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40" y="1424027"/>
            <a:ext cx="4970583" cy="2307326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9EF3D8-6452-52D7-9A24-C24303C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08" y="3731332"/>
            <a:ext cx="5029200" cy="17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9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246A-3535-3D77-599C-851DC31D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852" y="4525384"/>
            <a:ext cx="3855203" cy="167229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/>
              <a:t>Motion on track PLUS print the result into console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0F4EEFC-D016-AE51-8543-196A220E1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47" y="1245883"/>
            <a:ext cx="4030570" cy="35417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DBCCB-BDC1-8EE1-76CF-EFD6CA04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F043EDC-2444-834D-609E-2597CB31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04" y="1267397"/>
            <a:ext cx="3776420" cy="351600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A08E5C3-97CF-DF8D-8D83-2FAF04017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027" y="1266859"/>
            <a:ext cx="3821623" cy="3517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4787E-68F0-AB5B-D1DE-EB7544C31B07}"/>
              </a:ext>
            </a:extLst>
          </p:cNvPr>
          <p:cNvSpPr txBox="1"/>
          <p:nvPr/>
        </p:nvSpPr>
        <p:spPr>
          <a:xfrm>
            <a:off x="4724400" y="48729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cap="all"/>
              <a:t>Live Video capture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24A5B-CE1D-2DC5-4F1D-CBE068D672A7}"/>
              </a:ext>
            </a:extLst>
          </p:cNvPr>
          <p:cNvSpPr txBox="1"/>
          <p:nvPr/>
        </p:nvSpPr>
        <p:spPr>
          <a:xfrm>
            <a:off x="823993" y="482772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cap="all"/>
              <a:t>Control from computer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54217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8680-F622-14F6-5F9C-E0328BC3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our test video</a:t>
            </a:r>
          </a:p>
        </p:txBody>
      </p:sp>
      <p:pic>
        <p:nvPicPr>
          <p:cNvPr id="5" name="IMG_5017(0)">
            <a:hlinkClick r:id="" action="ppaction://media"/>
            <a:extLst>
              <a:ext uri="{FF2B5EF4-FFF2-40B4-BE49-F238E27FC236}">
                <a16:creationId xmlns:a16="http://schemas.microsoft.com/office/drawing/2014/main" id="{25345846-7EE3-47DF-9C6C-CE56201A66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2225" y="2219325"/>
            <a:ext cx="2621149" cy="3352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96E8D-2733-890F-960F-22C7E5C9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VID-20220531-WA0003(0)">
            <a:hlinkClick r:id="" action="ppaction://media"/>
            <a:extLst>
              <a:ext uri="{FF2B5EF4-FFF2-40B4-BE49-F238E27FC236}">
                <a16:creationId xmlns:a16="http://schemas.microsoft.com/office/drawing/2014/main" id="{5EBB7AF6-C267-458F-AEE2-5967CD9E521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4075" y="2219325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8254-4DD7-F412-CF88-8686522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Thanks for your 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3A591-9F71-9DA0-4D6E-B5EF544BA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0E2C1-A128-366C-22C8-EB3DD4CA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8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3E94B-8872-AF4B-9AEA-DD4586D55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Plan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FAD39-ED8B-4DD7-A211-04BAB168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0" name="Объект 2">
            <a:extLst>
              <a:ext uri="{FF2B5EF4-FFF2-40B4-BE49-F238E27FC236}">
                <a16:creationId xmlns:a16="http://schemas.microsoft.com/office/drawing/2014/main" id="{2D1EA202-D46B-187B-73BE-BD5D07E70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397645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486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BC35-3132-47D6-88DE-5162A2DC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Project plan </a:t>
            </a:r>
            <a:endParaRPr lang="en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062409C-3B0A-5C9C-7AF5-8E5840E3B1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5ECD4-B89C-4B4F-B663-AB0013FC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6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52CD-BA23-4B1B-8F4C-5D91E0C9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s-ES" sz="2800"/>
              <a:t>Gantt Chart</a:t>
            </a:r>
            <a:endParaRPr lang="en-NL" sz="2800"/>
          </a:p>
        </p:txBody>
      </p:sp>
      <p:sp>
        <p:nvSpPr>
          <p:cNvPr id="10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EA46EA-96AB-033C-AE97-FEBC31A7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9C098-CEA5-4A95-A557-7A4DC15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3C54EFC-D8E2-4C76-B1C7-565533CE54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619325"/>
              </p:ext>
            </p:extLst>
          </p:nvPr>
        </p:nvGraphicFramePr>
        <p:xfrm>
          <a:off x="1261226" y="1137621"/>
          <a:ext cx="5827908" cy="4577316"/>
        </p:xfrm>
        <a:graphic>
          <a:graphicData uri="http://schemas.openxmlformats.org/drawingml/2006/table">
            <a:tbl>
              <a:tblPr firstRow="1" bandRow="1"/>
              <a:tblGrid>
                <a:gridCol w="1993722">
                  <a:extLst>
                    <a:ext uri="{9D8B030D-6E8A-4147-A177-3AD203B41FA5}">
                      <a16:colId xmlns:a16="http://schemas.microsoft.com/office/drawing/2014/main" val="1482270414"/>
                    </a:ext>
                  </a:extLst>
                </a:gridCol>
                <a:gridCol w="1852710">
                  <a:extLst>
                    <a:ext uri="{9D8B030D-6E8A-4147-A177-3AD203B41FA5}">
                      <a16:colId xmlns:a16="http://schemas.microsoft.com/office/drawing/2014/main" val="1698702802"/>
                    </a:ext>
                  </a:extLst>
                </a:gridCol>
                <a:gridCol w="727295">
                  <a:extLst>
                    <a:ext uri="{9D8B030D-6E8A-4147-A177-3AD203B41FA5}">
                      <a16:colId xmlns:a16="http://schemas.microsoft.com/office/drawing/2014/main" val="2866492771"/>
                    </a:ext>
                  </a:extLst>
                </a:gridCol>
                <a:gridCol w="633669">
                  <a:extLst>
                    <a:ext uri="{9D8B030D-6E8A-4147-A177-3AD203B41FA5}">
                      <a16:colId xmlns:a16="http://schemas.microsoft.com/office/drawing/2014/main" val="376866725"/>
                    </a:ext>
                  </a:extLst>
                </a:gridCol>
                <a:gridCol w="620512">
                  <a:extLst>
                    <a:ext uri="{9D8B030D-6E8A-4147-A177-3AD203B41FA5}">
                      <a16:colId xmlns:a16="http://schemas.microsoft.com/office/drawing/2014/main" val="4232257114"/>
                    </a:ext>
                  </a:extLst>
                </a:gridCol>
              </a:tblGrid>
              <a:tr h="18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13191" marR="1099" marT="109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ASSIGNED</a:t>
                      </a:r>
                      <a:br>
                        <a:rPr 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PROGRESS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82941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 analysis</a:t>
                      </a:r>
                    </a:p>
                  </a:txBody>
                  <a:tcPr marL="13191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2/11/22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2/18/22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70060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collaboration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51023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Workload planinig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932156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MoSCoW method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339314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plan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08969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667616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level design</a:t>
                      </a:r>
                    </a:p>
                  </a:txBody>
                  <a:tcPr marL="13191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432459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Integration tests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Tarik M.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621762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Architecture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Miguel P.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10052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 and technology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Karolis J.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321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design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Jurijs Z., Dmytro T.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25/2/22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089651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68217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design</a:t>
                      </a:r>
                    </a:p>
                  </a:txBody>
                  <a:tcPr marL="13191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283622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specifications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Jurijs Z.,Miguel P.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07541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level flowchart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Dmytro T.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225847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Hardware design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Karolis J.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53668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test plan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Tarik M.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775059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632478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Implementation</a:t>
                      </a:r>
                    </a:p>
                  </a:txBody>
                  <a:tcPr marL="13191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27260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coding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Dmytro T., Jurijs Z.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05072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 assembling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Miguel P.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87781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Building PCB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Karolis J., Tarik M.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90054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preparation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Miguel P.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31/3/22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92054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473007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testing</a:t>
                      </a:r>
                    </a:p>
                  </a:txBody>
                  <a:tcPr marL="13191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86830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Inverse testing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Tarik M., Miguel P.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751460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Debugging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Jurijs Z., Dmytro T.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958801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Performing unit testing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Karolis J., Tarik M.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89937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138264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Integration testing</a:t>
                      </a:r>
                    </a:p>
                  </a:txBody>
                  <a:tcPr marL="13191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183265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function testing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Jurijs Z., Dmytro T.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156439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testing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Karolis J., Tarik M., Miguel P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41757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report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27/4/22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68562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testing</a:t>
                      </a:r>
                    </a:p>
                  </a:txBody>
                  <a:tcPr marL="13191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750731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 testing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7/5/22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17/5/22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691341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Regression testing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17/5/22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19/5/22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661680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Acceptance testing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17/5/22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21/5/22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61419"/>
                  </a:ext>
                </a:extLst>
              </a:tr>
              <a:tr h="1154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 system report</a:t>
                      </a:r>
                    </a:p>
                  </a:txBody>
                  <a:tcPr marL="26382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team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21/5/22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26/5/22</a:t>
                      </a:r>
                    </a:p>
                  </a:txBody>
                  <a:tcPr marL="1099" marR="1099" marT="109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59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83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A11A-CF4B-4DC1-B361-F27392D47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nl-NL" sz="2800"/>
              <a:t>Project Methods</a:t>
            </a:r>
            <a:endParaRPr lang="en-NL" sz="2800"/>
          </a:p>
        </p:txBody>
      </p:sp>
      <p:sp>
        <p:nvSpPr>
          <p:cNvPr id="73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V-Model: An Improvement of Waterfall | by Thossakrai Nakkasem | Software  Engineering KMITL | Medium">
            <a:extLst>
              <a:ext uri="{FF2B5EF4-FFF2-40B4-BE49-F238E27FC236}">
                <a16:creationId xmlns:a16="http://schemas.microsoft.com/office/drawing/2014/main" id="{418F6C32-7674-40A0-B3E3-B66D58BF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2908" y="1137621"/>
            <a:ext cx="594454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347F5-4D54-4EA8-9641-C3BEA96A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91E263-6615-4850-A50D-6DFF34D2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340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81FA3-61BB-4779-835F-17701E54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 err="1"/>
              <a:t>Documentation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5BA9B-E0E3-4BBF-BA2E-91994A06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89D0FB6-343E-1D5D-D8A6-A45F1021B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885450"/>
              </p:ext>
            </p:extLst>
          </p:nvPr>
        </p:nvGraphicFramePr>
        <p:xfrm>
          <a:off x="1141413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58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9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10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3C3FF7-7134-4DD7-BDAC-575EDC9C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nl-NL" err="1"/>
              <a:t>Documents</a:t>
            </a:r>
            <a:endParaRPr lang="en-NL"/>
          </a:p>
        </p:txBody>
      </p:sp>
      <p:pic>
        <p:nvPicPr>
          <p:cNvPr id="72" name="Picture 5" descr="Person writing on a notepad">
            <a:extLst>
              <a:ext uri="{FF2B5EF4-FFF2-40B4-BE49-F238E27FC236}">
                <a16:creationId xmlns:a16="http://schemas.microsoft.com/office/drawing/2014/main" id="{4C645F02-1444-24BE-B574-B8992ACA24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38" r="11053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3" name="Group 13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CF51-2F7A-49A5-93D6-0E1ACE25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nl-NL" sz="1900"/>
              <a:t>Project plan</a:t>
            </a:r>
          </a:p>
          <a:p>
            <a:pPr>
              <a:lnSpc>
                <a:spcPct val="110000"/>
              </a:lnSpc>
            </a:pPr>
            <a:r>
              <a:rPr lang="nl-NL" sz="1900" err="1"/>
              <a:t>Functional</a:t>
            </a:r>
            <a:r>
              <a:rPr lang="nl-NL" sz="1900"/>
              <a:t> design</a:t>
            </a:r>
          </a:p>
          <a:p>
            <a:pPr>
              <a:lnSpc>
                <a:spcPct val="110000"/>
              </a:lnSpc>
            </a:pPr>
            <a:r>
              <a:rPr lang="nl-NL" sz="1900"/>
              <a:t>Technical design</a:t>
            </a:r>
          </a:p>
          <a:p>
            <a:pPr>
              <a:lnSpc>
                <a:spcPct val="110000"/>
              </a:lnSpc>
            </a:pPr>
            <a:r>
              <a:rPr lang="nl-NL" sz="1900"/>
              <a:t>Order List </a:t>
            </a:r>
          </a:p>
          <a:p>
            <a:pPr>
              <a:lnSpc>
                <a:spcPct val="110000"/>
              </a:lnSpc>
            </a:pPr>
            <a:r>
              <a:rPr lang="nl-NL" sz="1900" err="1"/>
              <a:t>Mid</a:t>
            </a:r>
            <a:r>
              <a:rPr lang="nl-NL" sz="1900"/>
              <a:t>-Term Presentation</a:t>
            </a:r>
          </a:p>
          <a:p>
            <a:pPr>
              <a:lnSpc>
                <a:spcPct val="110000"/>
              </a:lnSpc>
            </a:pPr>
            <a:r>
              <a:rPr lang="nl-NL" sz="1900" err="1"/>
              <a:t>Final</a:t>
            </a:r>
            <a:r>
              <a:rPr lang="nl-NL" sz="1900"/>
              <a:t> report</a:t>
            </a:r>
          </a:p>
          <a:p>
            <a:pPr>
              <a:lnSpc>
                <a:spcPct val="110000"/>
              </a:lnSpc>
            </a:pPr>
            <a:r>
              <a:rPr lang="nl-NL" sz="1900" err="1"/>
              <a:t>Final</a:t>
            </a:r>
            <a:r>
              <a:rPr lang="nl-NL" sz="1900"/>
              <a:t> Presentation </a:t>
            </a:r>
          </a:p>
          <a:p>
            <a:pPr>
              <a:lnSpc>
                <a:spcPct val="110000"/>
              </a:lnSpc>
            </a:pPr>
            <a:r>
              <a:rPr lang="nl-NL" sz="1900" err="1"/>
              <a:t>Logbooks</a:t>
            </a:r>
            <a:endParaRPr lang="nl-NL" sz="1900"/>
          </a:p>
          <a:p>
            <a:pPr>
              <a:lnSpc>
                <a:spcPct val="110000"/>
              </a:lnSpc>
            </a:pPr>
            <a:r>
              <a:rPr lang="en-US" sz="2000" u="sng">
                <a:ea typeface="+mn-lt"/>
                <a:cs typeface="+mn-lt"/>
                <a:hlinkClick r:id="rId5"/>
              </a:rPr>
              <a:t>https://github.com/karolis1115/ACEcar</a:t>
            </a:r>
            <a:r>
              <a:rPr lang="en-US" sz="2000">
                <a:ea typeface="+mn-lt"/>
                <a:cs typeface="+mn-lt"/>
              </a:rPr>
              <a:t> - </a:t>
            </a:r>
            <a:r>
              <a:rPr lang="en-US" sz="2000" err="1">
                <a:ea typeface="+mn-lt"/>
                <a:cs typeface="+mn-lt"/>
              </a:rPr>
              <a:t>ACEcar</a:t>
            </a:r>
            <a:r>
              <a:rPr lang="en-US" sz="2000">
                <a:ea typeface="+mn-lt"/>
                <a:cs typeface="+mn-lt"/>
              </a:rPr>
              <a:t> GitHub project repository.</a:t>
            </a:r>
            <a:endParaRPr lang="nl-NL" sz="1900"/>
          </a:p>
          <a:p>
            <a:pPr>
              <a:lnSpc>
                <a:spcPct val="110000"/>
              </a:lnSpc>
            </a:pPr>
            <a:endParaRPr lang="en-NL" sz="1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33368-1AA1-4A7E-BEA9-27CD5219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0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D5703E5-62B0-BC00-28D0-3CDE1144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nl-NL"/>
              <a:t>Technical Design</a:t>
            </a:r>
          </a:p>
        </p:txBody>
      </p:sp>
      <p:pic>
        <p:nvPicPr>
          <p:cNvPr id="6" name="Picture 5" descr="Abstract technological connection">
            <a:extLst>
              <a:ext uri="{FF2B5EF4-FFF2-40B4-BE49-F238E27FC236}">
                <a16:creationId xmlns:a16="http://schemas.microsoft.com/office/drawing/2014/main" id="{82E1EBD6-AF55-61B3-3CCC-D400FF7F4A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69" r="17485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1CC2DF-A89B-2693-5274-C66A4BD96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Mechanical design</a:t>
            </a:r>
            <a:endParaRPr lang="nl-NL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Electronical design</a:t>
            </a:r>
            <a:endParaRPr lang="nl-NL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Hardware design (Electronics)</a:t>
            </a:r>
          </a:p>
          <a:p>
            <a:pPr marL="800100" lvl="1" indent="-342900"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Software design </a:t>
            </a:r>
          </a:p>
          <a:p>
            <a:pPr marL="0" indent="0">
              <a:buNone/>
            </a:pP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33267D-8686-DFEB-E427-07ABF883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4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>
            <a:extLst>
              <a:ext uri="{FF2B5EF4-FFF2-40B4-BE49-F238E27FC236}">
                <a16:creationId xmlns:a16="http://schemas.microsoft.com/office/drawing/2014/main" id="{E0E0BAE6-61BC-48DD-83A9-915CEF79F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069155D-9E80-4D85-9A44-542AB74C5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25B5523D-762B-47C9-9921-5BC7FBE4D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E958B4F3-7E79-4F01-9D12-494D0C6D0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3563CFB2-C38C-439F-B134-741689337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Rectangle 8">
              <a:extLst>
                <a:ext uri="{FF2B5EF4-FFF2-40B4-BE49-F238E27FC236}">
                  <a16:creationId xmlns:a16="http://schemas.microsoft.com/office/drawing/2014/main" id="{D8F5ACB7-A88D-4938-B3ED-5FE13056E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4F4080F2-1A28-479C-BFF7-1E172852F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B49E082C-3B84-4F20-8DAA-5CEADCFA0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8CB4BCAF-E1AA-46CF-94F0-5ACEF55AE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670C971D-7A6A-4EC0-8146-1C18444F1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5E44EB81-ABEE-418C-B0CA-EF908DE0F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8DE2C26A-A53A-4911-9B99-BE92C770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B0768D3A-C971-4CE6-AC3D-9C419840C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6570AA83-8CF4-4111-8546-4420B384C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6175BB19-2374-4442-AA30-27524D53A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C80D9990-AC3E-4030-AE28-052926AF0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AA6BBAF2-8F6F-4461-B77D-5ED11A60C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8E16FD7D-113C-4400-82FB-A13DAB2C3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1">
              <a:extLst>
                <a:ext uri="{FF2B5EF4-FFF2-40B4-BE49-F238E27FC236}">
                  <a16:creationId xmlns:a16="http://schemas.microsoft.com/office/drawing/2014/main" id="{0F281CFB-6364-46DE-BA59-CF9C738E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8FEAF348-D3DF-40F9-AF77-B9EB6D4AC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64270DEE-C07D-4D37-A793-98F70A509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B355FCF6-64A6-4407-83A1-179EBDCE0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834AD15B-3538-4A13-9BE1-220973274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D88CFD3E-6231-4567-A7C5-0E63F0FA7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1493DFEE-835F-4915-BCCD-0322D055B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0941DC7A-8683-4C59-9422-9E8E1123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942241FF-C159-45AD-B3E1-F03600F5A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B1A4D993-F658-4565-850E-741DC884F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55ED0935-6FF4-4055-A125-0FF53F8A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2">
              <a:extLst>
                <a:ext uri="{FF2B5EF4-FFF2-40B4-BE49-F238E27FC236}">
                  <a16:creationId xmlns:a16="http://schemas.microsoft.com/office/drawing/2014/main" id="{E75BC703-7FB4-4E26-BDA3-AEBA9E552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33">
              <a:extLst>
                <a:ext uri="{FF2B5EF4-FFF2-40B4-BE49-F238E27FC236}">
                  <a16:creationId xmlns:a16="http://schemas.microsoft.com/office/drawing/2014/main" id="{01EB57E5-0165-40F5-90DF-DC98BE12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34">
              <a:extLst>
                <a:ext uri="{FF2B5EF4-FFF2-40B4-BE49-F238E27FC236}">
                  <a16:creationId xmlns:a16="http://schemas.microsoft.com/office/drawing/2014/main" id="{34FD29D4-BA63-420B-AC32-C22A640F7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5">
              <a:extLst>
                <a:ext uri="{FF2B5EF4-FFF2-40B4-BE49-F238E27FC236}">
                  <a16:creationId xmlns:a16="http://schemas.microsoft.com/office/drawing/2014/main" id="{D1F98D34-B37F-4B70-AC94-01B561605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6">
              <a:extLst>
                <a:ext uri="{FF2B5EF4-FFF2-40B4-BE49-F238E27FC236}">
                  <a16:creationId xmlns:a16="http://schemas.microsoft.com/office/drawing/2014/main" id="{67E6F211-903A-40CE-97E0-7C0B4637A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7">
              <a:extLst>
                <a:ext uri="{FF2B5EF4-FFF2-40B4-BE49-F238E27FC236}">
                  <a16:creationId xmlns:a16="http://schemas.microsoft.com/office/drawing/2014/main" id="{18D95FF0-4919-4D50-A436-E97BBF77F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8">
              <a:extLst>
                <a:ext uri="{FF2B5EF4-FFF2-40B4-BE49-F238E27FC236}">
                  <a16:creationId xmlns:a16="http://schemas.microsoft.com/office/drawing/2014/main" id="{4F5EE4FF-8336-4813-9A84-1FDA99E87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9">
              <a:extLst>
                <a:ext uri="{FF2B5EF4-FFF2-40B4-BE49-F238E27FC236}">
                  <a16:creationId xmlns:a16="http://schemas.microsoft.com/office/drawing/2014/main" id="{6D3E0498-DA84-41EE-9EB3-C2F2AB4B6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0">
              <a:extLst>
                <a:ext uri="{FF2B5EF4-FFF2-40B4-BE49-F238E27FC236}">
                  <a16:creationId xmlns:a16="http://schemas.microsoft.com/office/drawing/2014/main" id="{47A7B653-31F7-4A90-932B-FF33F8958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1">
              <a:extLst>
                <a:ext uri="{FF2B5EF4-FFF2-40B4-BE49-F238E27FC236}">
                  <a16:creationId xmlns:a16="http://schemas.microsoft.com/office/drawing/2014/main" id="{AE8B0A67-84C5-42EE-A5EA-B33F958C8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2">
              <a:extLst>
                <a:ext uri="{FF2B5EF4-FFF2-40B4-BE49-F238E27FC236}">
                  <a16:creationId xmlns:a16="http://schemas.microsoft.com/office/drawing/2014/main" id="{A5FA0D02-849A-4BB2-BF14-07A1C3DA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3">
              <a:extLst>
                <a:ext uri="{FF2B5EF4-FFF2-40B4-BE49-F238E27FC236}">
                  <a16:creationId xmlns:a16="http://schemas.microsoft.com/office/drawing/2014/main" id="{4366442A-7D19-4CDB-994A-7CC794285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4">
              <a:extLst>
                <a:ext uri="{FF2B5EF4-FFF2-40B4-BE49-F238E27FC236}">
                  <a16:creationId xmlns:a16="http://schemas.microsoft.com/office/drawing/2014/main" id="{5C3A85CC-754E-4306-A32E-465CB4FB5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45">
              <a:extLst>
                <a:ext uri="{FF2B5EF4-FFF2-40B4-BE49-F238E27FC236}">
                  <a16:creationId xmlns:a16="http://schemas.microsoft.com/office/drawing/2014/main" id="{8F4DECA5-208B-442F-B92A-FB396FE6E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46">
              <a:extLst>
                <a:ext uri="{FF2B5EF4-FFF2-40B4-BE49-F238E27FC236}">
                  <a16:creationId xmlns:a16="http://schemas.microsoft.com/office/drawing/2014/main" id="{921A5446-F3FE-4DFC-97BD-D894BE9CD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7">
              <a:extLst>
                <a:ext uri="{FF2B5EF4-FFF2-40B4-BE49-F238E27FC236}">
                  <a16:creationId xmlns:a16="http://schemas.microsoft.com/office/drawing/2014/main" id="{359662DD-5D07-4E81-A1E0-44EDDD5C1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8">
              <a:extLst>
                <a:ext uri="{FF2B5EF4-FFF2-40B4-BE49-F238E27FC236}">
                  <a16:creationId xmlns:a16="http://schemas.microsoft.com/office/drawing/2014/main" id="{D61FD059-BCA5-4BE6-BAFF-74DF06D3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9">
              <a:extLst>
                <a:ext uri="{FF2B5EF4-FFF2-40B4-BE49-F238E27FC236}">
                  <a16:creationId xmlns:a16="http://schemas.microsoft.com/office/drawing/2014/main" id="{D254C02A-BE95-483A-B211-1928D0C27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0">
              <a:extLst>
                <a:ext uri="{FF2B5EF4-FFF2-40B4-BE49-F238E27FC236}">
                  <a16:creationId xmlns:a16="http://schemas.microsoft.com/office/drawing/2014/main" id="{DED39F1E-8F80-423F-8C0C-05B7EC455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1">
              <a:extLst>
                <a:ext uri="{FF2B5EF4-FFF2-40B4-BE49-F238E27FC236}">
                  <a16:creationId xmlns:a16="http://schemas.microsoft.com/office/drawing/2014/main" id="{58DCB528-E4D5-4FD3-8C09-9BE71EDB4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2">
              <a:extLst>
                <a:ext uri="{FF2B5EF4-FFF2-40B4-BE49-F238E27FC236}">
                  <a16:creationId xmlns:a16="http://schemas.microsoft.com/office/drawing/2014/main" id="{437FCCE3-F72A-4DE5-9A73-A79B43ED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3">
              <a:extLst>
                <a:ext uri="{FF2B5EF4-FFF2-40B4-BE49-F238E27FC236}">
                  <a16:creationId xmlns:a16="http://schemas.microsoft.com/office/drawing/2014/main" id="{F9F78E9E-503B-467C-8D96-7876FF155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4">
              <a:extLst>
                <a:ext uri="{FF2B5EF4-FFF2-40B4-BE49-F238E27FC236}">
                  <a16:creationId xmlns:a16="http://schemas.microsoft.com/office/drawing/2014/main" id="{AF0E6A7D-19FF-4ACE-912F-6903719B6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5">
              <a:extLst>
                <a:ext uri="{FF2B5EF4-FFF2-40B4-BE49-F238E27FC236}">
                  <a16:creationId xmlns:a16="http://schemas.microsoft.com/office/drawing/2014/main" id="{B46A2E87-9ABD-41DA-B1E5-669E9F92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6">
              <a:extLst>
                <a:ext uri="{FF2B5EF4-FFF2-40B4-BE49-F238E27FC236}">
                  <a16:creationId xmlns:a16="http://schemas.microsoft.com/office/drawing/2014/main" id="{80B5641D-02C7-41F2-A790-2359D6BA0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7">
              <a:extLst>
                <a:ext uri="{FF2B5EF4-FFF2-40B4-BE49-F238E27FC236}">
                  <a16:creationId xmlns:a16="http://schemas.microsoft.com/office/drawing/2014/main" id="{46C31AF0-4E60-4AE6-97F5-F92E5685E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8">
              <a:extLst>
                <a:ext uri="{FF2B5EF4-FFF2-40B4-BE49-F238E27FC236}">
                  <a16:creationId xmlns:a16="http://schemas.microsoft.com/office/drawing/2014/main" id="{454F2E56-1817-40E7-9D87-74126695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83BC79B-1E1F-4C67-AB03-70DDE4697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8" name="Rectangle 177">
              <a:extLst>
                <a:ext uri="{FF2B5EF4-FFF2-40B4-BE49-F238E27FC236}">
                  <a16:creationId xmlns:a16="http://schemas.microsoft.com/office/drawing/2014/main" id="{D17F36E4-679D-490C-A2BF-495F3DDC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9" name="Picture 2">
              <a:extLst>
                <a:ext uri="{FF2B5EF4-FFF2-40B4-BE49-F238E27FC236}">
                  <a16:creationId xmlns:a16="http://schemas.microsoft.com/office/drawing/2014/main" id="{F00C965F-7D85-43A8-BDFF-5C740F167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Afbeelding 8" descr="Afbeelding met tekst, elektronica, schermafbeelding, computer&#10;&#10;Automatisch gegenereerde beschrijving">
            <a:extLst>
              <a:ext uri="{FF2B5EF4-FFF2-40B4-BE49-F238E27FC236}">
                <a16:creationId xmlns:a16="http://schemas.microsoft.com/office/drawing/2014/main" id="{20B88037-B9C0-230A-8C51-006983D60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4" r="-2" b="2335"/>
          <a:stretch/>
        </p:blipFill>
        <p:spPr>
          <a:xfrm>
            <a:off x="-5597" y="1"/>
            <a:ext cx="4663440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BD39412-61C3-4DEE-8470-80EC50C0B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2" name="Rectangle 5">
              <a:extLst>
                <a:ext uri="{FF2B5EF4-FFF2-40B4-BE49-F238E27FC236}">
                  <a16:creationId xmlns:a16="http://schemas.microsoft.com/office/drawing/2014/main" id="{77C08F1E-953E-4DB5-A627-82A9C73AE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6">
              <a:extLst>
                <a:ext uri="{FF2B5EF4-FFF2-40B4-BE49-F238E27FC236}">
                  <a16:creationId xmlns:a16="http://schemas.microsoft.com/office/drawing/2014/main" id="{9F3AB023-DBCF-433F-90D3-AF38B2666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7">
              <a:extLst>
                <a:ext uri="{FF2B5EF4-FFF2-40B4-BE49-F238E27FC236}">
                  <a16:creationId xmlns:a16="http://schemas.microsoft.com/office/drawing/2014/main" id="{694558C5-2973-4BD9-AC9D-4915F8B91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Rectangle 8">
              <a:extLst>
                <a:ext uri="{FF2B5EF4-FFF2-40B4-BE49-F238E27FC236}">
                  <a16:creationId xmlns:a16="http://schemas.microsoft.com/office/drawing/2014/main" id="{DC4CD517-CBE9-48AA-B1B4-B430487D9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938FA92B-F68A-490E-8CCB-7A33C2393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id="{7AD9A526-0578-4FB2-8079-654531199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1">
              <a:extLst>
                <a:ext uri="{FF2B5EF4-FFF2-40B4-BE49-F238E27FC236}">
                  <a16:creationId xmlns:a16="http://schemas.microsoft.com/office/drawing/2014/main" id="{70CE13D2-9F9A-4F4D-8538-16A5C9954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A1CB2A75-FD5E-40E0-9739-22CAEB440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3">
              <a:extLst>
                <a:ext uri="{FF2B5EF4-FFF2-40B4-BE49-F238E27FC236}">
                  <a16:creationId xmlns:a16="http://schemas.microsoft.com/office/drawing/2014/main" id="{D595124A-85DD-4CB0-80D2-CA5A15F4B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4">
              <a:extLst>
                <a:ext uri="{FF2B5EF4-FFF2-40B4-BE49-F238E27FC236}">
                  <a16:creationId xmlns:a16="http://schemas.microsoft.com/office/drawing/2014/main" id="{ED0E40CB-D687-409F-9D3E-8952AD019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5">
              <a:extLst>
                <a:ext uri="{FF2B5EF4-FFF2-40B4-BE49-F238E27FC236}">
                  <a16:creationId xmlns:a16="http://schemas.microsoft.com/office/drawing/2014/main" id="{CCADA939-E499-4F3A-B511-BEF4543E0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49D9C632-CBBE-477B-901F-E98D2A332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17">
              <a:extLst>
                <a:ext uri="{FF2B5EF4-FFF2-40B4-BE49-F238E27FC236}">
                  <a16:creationId xmlns:a16="http://schemas.microsoft.com/office/drawing/2014/main" id="{2544D6FF-BC7D-4A97-B13C-4BAD26D7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18">
              <a:extLst>
                <a:ext uri="{FF2B5EF4-FFF2-40B4-BE49-F238E27FC236}">
                  <a16:creationId xmlns:a16="http://schemas.microsoft.com/office/drawing/2014/main" id="{F4C33315-3AC3-470C-9E6C-1D41C66B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9">
              <a:extLst>
                <a:ext uri="{FF2B5EF4-FFF2-40B4-BE49-F238E27FC236}">
                  <a16:creationId xmlns:a16="http://schemas.microsoft.com/office/drawing/2014/main" id="{7F9400DA-DDB4-47D3-8517-0D8678852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0">
              <a:extLst>
                <a:ext uri="{FF2B5EF4-FFF2-40B4-BE49-F238E27FC236}">
                  <a16:creationId xmlns:a16="http://schemas.microsoft.com/office/drawing/2014/main" id="{F35116F8-3289-4DF6-9E39-6313422E1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1">
              <a:extLst>
                <a:ext uri="{FF2B5EF4-FFF2-40B4-BE49-F238E27FC236}">
                  <a16:creationId xmlns:a16="http://schemas.microsoft.com/office/drawing/2014/main" id="{87117BE5-BF57-4303-9A33-E5C64464B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2">
              <a:extLst>
                <a:ext uri="{FF2B5EF4-FFF2-40B4-BE49-F238E27FC236}">
                  <a16:creationId xmlns:a16="http://schemas.microsoft.com/office/drawing/2014/main" id="{89591200-A3F5-4C18-8C99-3EC1135CF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3">
              <a:extLst>
                <a:ext uri="{FF2B5EF4-FFF2-40B4-BE49-F238E27FC236}">
                  <a16:creationId xmlns:a16="http://schemas.microsoft.com/office/drawing/2014/main" id="{925B3861-2ACE-46AF-8B2D-D6B323DE9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4">
              <a:extLst>
                <a:ext uri="{FF2B5EF4-FFF2-40B4-BE49-F238E27FC236}">
                  <a16:creationId xmlns:a16="http://schemas.microsoft.com/office/drawing/2014/main" id="{6CD58843-98CF-45C9-A80D-181C18B5D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5">
              <a:extLst>
                <a:ext uri="{FF2B5EF4-FFF2-40B4-BE49-F238E27FC236}">
                  <a16:creationId xmlns:a16="http://schemas.microsoft.com/office/drawing/2014/main" id="{28232A15-7E7F-423E-982E-86AB4F94D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6">
              <a:extLst>
                <a:ext uri="{FF2B5EF4-FFF2-40B4-BE49-F238E27FC236}">
                  <a16:creationId xmlns:a16="http://schemas.microsoft.com/office/drawing/2014/main" id="{BA3871BA-2D1B-4DA5-9AE4-69600710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27">
              <a:extLst>
                <a:ext uri="{FF2B5EF4-FFF2-40B4-BE49-F238E27FC236}">
                  <a16:creationId xmlns:a16="http://schemas.microsoft.com/office/drawing/2014/main" id="{4F754BF6-18C0-4F21-B7B3-CA46F8788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28">
              <a:extLst>
                <a:ext uri="{FF2B5EF4-FFF2-40B4-BE49-F238E27FC236}">
                  <a16:creationId xmlns:a16="http://schemas.microsoft.com/office/drawing/2014/main" id="{A4F4D33B-240B-4724-AE4C-F68C65F1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9">
              <a:extLst>
                <a:ext uri="{FF2B5EF4-FFF2-40B4-BE49-F238E27FC236}">
                  <a16:creationId xmlns:a16="http://schemas.microsoft.com/office/drawing/2014/main" id="{0FFFDC34-3098-4DFC-B0EF-DCFA0290D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0">
              <a:extLst>
                <a:ext uri="{FF2B5EF4-FFF2-40B4-BE49-F238E27FC236}">
                  <a16:creationId xmlns:a16="http://schemas.microsoft.com/office/drawing/2014/main" id="{26AD367F-2ED3-4839-A78D-C9BD6027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1">
              <a:extLst>
                <a:ext uri="{FF2B5EF4-FFF2-40B4-BE49-F238E27FC236}">
                  <a16:creationId xmlns:a16="http://schemas.microsoft.com/office/drawing/2014/main" id="{EF37B0C0-4BBA-4308-8733-0D0F8BEC6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2">
              <a:extLst>
                <a:ext uri="{FF2B5EF4-FFF2-40B4-BE49-F238E27FC236}">
                  <a16:creationId xmlns:a16="http://schemas.microsoft.com/office/drawing/2014/main" id="{12186387-343C-4089-9247-E62672A3D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Rectangle 33">
              <a:extLst>
                <a:ext uri="{FF2B5EF4-FFF2-40B4-BE49-F238E27FC236}">
                  <a16:creationId xmlns:a16="http://schemas.microsoft.com/office/drawing/2014/main" id="{6BD90201-3E26-4833-A387-D817B99F6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reeform 34">
              <a:extLst>
                <a:ext uri="{FF2B5EF4-FFF2-40B4-BE49-F238E27FC236}">
                  <a16:creationId xmlns:a16="http://schemas.microsoft.com/office/drawing/2014/main" id="{AA57F906-040D-4331-90F7-8C207266B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5">
              <a:extLst>
                <a:ext uri="{FF2B5EF4-FFF2-40B4-BE49-F238E27FC236}">
                  <a16:creationId xmlns:a16="http://schemas.microsoft.com/office/drawing/2014/main" id="{A791C16F-01D9-4CB5-9DFE-ACE11C2C4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6">
              <a:extLst>
                <a:ext uri="{FF2B5EF4-FFF2-40B4-BE49-F238E27FC236}">
                  <a16:creationId xmlns:a16="http://schemas.microsoft.com/office/drawing/2014/main" id="{10430C5A-19EB-4942-BE25-D535F8AE2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37">
              <a:extLst>
                <a:ext uri="{FF2B5EF4-FFF2-40B4-BE49-F238E27FC236}">
                  <a16:creationId xmlns:a16="http://schemas.microsoft.com/office/drawing/2014/main" id="{C1052A7F-9841-4623-A050-7770CE983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38">
              <a:extLst>
                <a:ext uri="{FF2B5EF4-FFF2-40B4-BE49-F238E27FC236}">
                  <a16:creationId xmlns:a16="http://schemas.microsoft.com/office/drawing/2014/main" id="{EFFA0819-2429-4446-A08A-38B196D29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39">
              <a:extLst>
                <a:ext uri="{FF2B5EF4-FFF2-40B4-BE49-F238E27FC236}">
                  <a16:creationId xmlns:a16="http://schemas.microsoft.com/office/drawing/2014/main" id="{EBF5E68F-E434-49F9-978F-B45C28234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0">
              <a:extLst>
                <a:ext uri="{FF2B5EF4-FFF2-40B4-BE49-F238E27FC236}">
                  <a16:creationId xmlns:a16="http://schemas.microsoft.com/office/drawing/2014/main" id="{C8C81D26-D0F1-4953-B44E-CB9A14A4B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1">
              <a:extLst>
                <a:ext uri="{FF2B5EF4-FFF2-40B4-BE49-F238E27FC236}">
                  <a16:creationId xmlns:a16="http://schemas.microsoft.com/office/drawing/2014/main" id="{6C1C7F7F-5197-44AE-8884-24754430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42">
              <a:extLst>
                <a:ext uri="{FF2B5EF4-FFF2-40B4-BE49-F238E27FC236}">
                  <a16:creationId xmlns:a16="http://schemas.microsoft.com/office/drawing/2014/main" id="{415D731A-892A-437D-9842-03F2253BC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43">
              <a:extLst>
                <a:ext uri="{FF2B5EF4-FFF2-40B4-BE49-F238E27FC236}">
                  <a16:creationId xmlns:a16="http://schemas.microsoft.com/office/drawing/2014/main" id="{8717E82A-81B3-477F-B2C2-92B6CD857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4">
              <a:extLst>
                <a:ext uri="{FF2B5EF4-FFF2-40B4-BE49-F238E27FC236}">
                  <a16:creationId xmlns:a16="http://schemas.microsoft.com/office/drawing/2014/main" id="{CAEFDFD8-BD6F-42A1-8667-01C99783D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Rectangle 45">
              <a:extLst>
                <a:ext uri="{FF2B5EF4-FFF2-40B4-BE49-F238E27FC236}">
                  <a16:creationId xmlns:a16="http://schemas.microsoft.com/office/drawing/2014/main" id="{CD78FE00-0DCC-42C3-8EF4-01BD51E4B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46">
              <a:extLst>
                <a:ext uri="{FF2B5EF4-FFF2-40B4-BE49-F238E27FC236}">
                  <a16:creationId xmlns:a16="http://schemas.microsoft.com/office/drawing/2014/main" id="{590698E2-5199-4141-973B-11DDB1225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47">
              <a:extLst>
                <a:ext uri="{FF2B5EF4-FFF2-40B4-BE49-F238E27FC236}">
                  <a16:creationId xmlns:a16="http://schemas.microsoft.com/office/drawing/2014/main" id="{C6EF2B71-EBE9-472E-946A-6BCDA726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48">
              <a:extLst>
                <a:ext uri="{FF2B5EF4-FFF2-40B4-BE49-F238E27FC236}">
                  <a16:creationId xmlns:a16="http://schemas.microsoft.com/office/drawing/2014/main" id="{37010B08-63DE-45EE-91C0-58F0451AF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9">
              <a:extLst>
                <a:ext uri="{FF2B5EF4-FFF2-40B4-BE49-F238E27FC236}">
                  <a16:creationId xmlns:a16="http://schemas.microsoft.com/office/drawing/2014/main" id="{66D5A289-8487-456D-AF4F-F98735062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0">
              <a:extLst>
                <a:ext uri="{FF2B5EF4-FFF2-40B4-BE49-F238E27FC236}">
                  <a16:creationId xmlns:a16="http://schemas.microsoft.com/office/drawing/2014/main" id="{703EF610-E365-498F-85A9-AF2464601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1">
              <a:extLst>
                <a:ext uri="{FF2B5EF4-FFF2-40B4-BE49-F238E27FC236}">
                  <a16:creationId xmlns:a16="http://schemas.microsoft.com/office/drawing/2014/main" id="{EA22DFB3-C929-471F-94A8-A2CB7F80C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2">
              <a:extLst>
                <a:ext uri="{FF2B5EF4-FFF2-40B4-BE49-F238E27FC236}">
                  <a16:creationId xmlns:a16="http://schemas.microsoft.com/office/drawing/2014/main" id="{B57DB415-EB05-4E36-A072-DD93C420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3">
              <a:extLst>
                <a:ext uri="{FF2B5EF4-FFF2-40B4-BE49-F238E27FC236}">
                  <a16:creationId xmlns:a16="http://schemas.microsoft.com/office/drawing/2014/main" id="{052CCB38-BDAA-4DEE-90A0-D5F9AD10D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4">
              <a:extLst>
                <a:ext uri="{FF2B5EF4-FFF2-40B4-BE49-F238E27FC236}">
                  <a16:creationId xmlns:a16="http://schemas.microsoft.com/office/drawing/2014/main" id="{C79AB388-A766-4A53-B595-F38A20359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5">
              <a:extLst>
                <a:ext uri="{FF2B5EF4-FFF2-40B4-BE49-F238E27FC236}">
                  <a16:creationId xmlns:a16="http://schemas.microsoft.com/office/drawing/2014/main" id="{6B56478E-0F16-40CE-A29A-1146E9CE5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56">
              <a:extLst>
                <a:ext uri="{FF2B5EF4-FFF2-40B4-BE49-F238E27FC236}">
                  <a16:creationId xmlns:a16="http://schemas.microsoft.com/office/drawing/2014/main" id="{C3D928DA-0C76-40EC-B86C-B63AD9B08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57">
              <a:extLst>
                <a:ext uri="{FF2B5EF4-FFF2-40B4-BE49-F238E27FC236}">
                  <a16:creationId xmlns:a16="http://schemas.microsoft.com/office/drawing/2014/main" id="{BBEED5DF-1E63-4FB9-B3DE-932FF2357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58">
              <a:extLst>
                <a:ext uri="{FF2B5EF4-FFF2-40B4-BE49-F238E27FC236}">
                  <a16:creationId xmlns:a16="http://schemas.microsoft.com/office/drawing/2014/main" id="{A9B19AA8-C141-4208-991C-B7BA6AE7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E8CFFB1-AF80-E5E5-56AF-B3D88D959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Mechanical design</a:t>
            </a:r>
          </a:p>
        </p:txBody>
      </p:sp>
      <p:pic>
        <p:nvPicPr>
          <p:cNvPr id="6" name="Afbeelding 6" descr="Afbeelding met tekst, schermafbeelding, computer&#10;&#10;Automatisch gegenereerde beschrijving">
            <a:extLst>
              <a:ext uri="{FF2B5EF4-FFF2-40B4-BE49-F238E27FC236}">
                <a16:creationId xmlns:a16="http://schemas.microsoft.com/office/drawing/2014/main" id="{C8D6706E-DFD7-B1C4-EC85-4F1DA4EE86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22" r="13847" b="3"/>
          <a:stretch/>
        </p:blipFill>
        <p:spPr>
          <a:xfrm>
            <a:off x="4669509" y="10"/>
            <a:ext cx="2883435" cy="3427868"/>
          </a:xfrm>
          <a:prstGeom prst="rect">
            <a:avLst/>
          </a:prstGeom>
        </p:spPr>
      </p:pic>
      <p:pic>
        <p:nvPicPr>
          <p:cNvPr id="5" name="Afbeelding 5" descr="Afbeelding met tekst, schermafbeelding, elektronica&#10;&#10;Automatisch gegenereerde beschrijving">
            <a:extLst>
              <a:ext uri="{FF2B5EF4-FFF2-40B4-BE49-F238E27FC236}">
                <a16:creationId xmlns:a16="http://schemas.microsoft.com/office/drawing/2014/main" id="{83B4F2FE-D03D-446E-5DF9-6681E359F4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15558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76ED67D-6B1E-41A5-87B4-8298BFCBF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F44B603-B030-4D2E-B47E-664E38B43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459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FBA6015-B83C-47A6-8F6D-96CED8992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30A874-A968-2D6D-6EF1-6F76EC0B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9059" y="5410199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28CB916-025E-49EF-8FA0-0AFDAB3FF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A000789B-49DB-4ECC-9471-E660B11AB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33">
              <a:extLst>
                <a:ext uri="{FF2B5EF4-FFF2-40B4-BE49-F238E27FC236}">
                  <a16:creationId xmlns:a16="http://schemas.microsoft.com/office/drawing/2014/main" id="{B715CBC4-7B14-4D40-A3F9-9EEB3003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00B4B83B-5CA2-41C7-932E-DDB4AC7F3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2121FD43-685D-470D-9597-9A3622891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EF0AA757-5345-4514-A546-4B6BCD088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AACDF13B-C8B0-4E9C-9E11-CCCDE7B66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027BE7DD-337E-459F-AFBA-5FE00AFC2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9FB0F678-8171-4AC3-8462-D6F46BADD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48F46D87-8795-49BC-8661-19CBF799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Rectangle 41">
              <a:extLst>
                <a:ext uri="{FF2B5EF4-FFF2-40B4-BE49-F238E27FC236}">
                  <a16:creationId xmlns:a16="http://schemas.microsoft.com/office/drawing/2014/main" id="{B0E0490B-41B4-4823-9C28-E0E93265B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3706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Circuit</vt:lpstr>
      <vt:lpstr>Final presentation</vt:lpstr>
      <vt:lpstr>Plan</vt:lpstr>
      <vt:lpstr>Project plan </vt:lpstr>
      <vt:lpstr>Gantt Chart</vt:lpstr>
      <vt:lpstr>Project Methods</vt:lpstr>
      <vt:lpstr>Documentation</vt:lpstr>
      <vt:lpstr>Documents</vt:lpstr>
      <vt:lpstr>Technical Design</vt:lpstr>
      <vt:lpstr>Mechanical design</vt:lpstr>
      <vt:lpstr>Electrical design</vt:lpstr>
      <vt:lpstr>Schematics</vt:lpstr>
      <vt:lpstr>Printed Circuit board model</vt:lpstr>
      <vt:lpstr>Making of the prototype</vt:lpstr>
      <vt:lpstr>Prototype First demo</vt:lpstr>
      <vt:lpstr>Software Design</vt:lpstr>
      <vt:lpstr>Motion on track PLUS print the result into console</vt:lpstr>
      <vt:lpstr>Some our test video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Design overview</dc:title>
  <dc:creator>Microsoft Office User</dc:creator>
  <cp:revision>1</cp:revision>
  <dcterms:created xsi:type="dcterms:W3CDTF">2022-03-24T17:40:53Z</dcterms:created>
  <dcterms:modified xsi:type="dcterms:W3CDTF">2022-05-31T13:52:10Z</dcterms:modified>
</cp:coreProperties>
</file>